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293" r:id="rId12"/>
    <p:sldId id="685" r:id="rId13"/>
    <p:sldId id="686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21600208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95043" y="74295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de Março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95043" y="81038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0" y="7645173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75397" y="1629787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10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230" y="1593564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9" t="1164" r="28694" b="1722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838201" y="2715637"/>
            <a:ext cx="6324600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Autenticidade Diante Das Incertezas Da Vida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4133173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2" r="15552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6039506" y="1474530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5885918"/>
            <a:ext cx="8198210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RECONHECENDO A SOBERANIA DE DEUS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156957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152257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200" r="17200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381001" y="170242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RECONHECENDO A SOBERANIA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78" y="247650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90602" y="2589370"/>
            <a:ext cx="51053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Fazer planos (v. 13)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0600" y="4726781"/>
            <a:ext cx="6096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Senhor não condena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planejamento, seja em qualquer área da nossa vida. O que Tiago deseja ensinar aos crentes é que a palavra final é do Eterno.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75537B-A9BE-DBF0-1136-8B32E4F5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6410449-008D-F7BA-1C8D-47C4C5BA05FC}"/>
              </a:ext>
            </a:extLst>
          </p:cNvPr>
          <p:cNvSpPr/>
          <p:nvPr/>
        </p:nvSpPr>
        <p:spPr>
          <a:xfrm>
            <a:off x="0" y="1411222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5366C437-23D6-E29A-395F-EAB14AC1DC24}"/>
              </a:ext>
            </a:extLst>
          </p:cNvPr>
          <p:cNvSpPr/>
          <p:nvPr/>
        </p:nvSpPr>
        <p:spPr>
          <a:xfrm>
            <a:off x="0" y="1364217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11E4B12-F7A1-53CD-4032-624937A315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7" r="10997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254EF32F-599B-439B-D84F-11F07F543ECA}"/>
              </a:ext>
            </a:extLst>
          </p:cNvPr>
          <p:cNvSpPr txBox="1"/>
          <p:nvPr/>
        </p:nvSpPr>
        <p:spPr>
          <a:xfrm>
            <a:off x="381001" y="1544072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RECONHECENDO A SOBERANIA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5D1161F-222A-4AF4-2CD4-31E10C8666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556" y="2384012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F8C25720-B40D-81E3-4095-FA864D9AF1FE}"/>
              </a:ext>
            </a:extLst>
          </p:cNvPr>
          <p:cNvSpPr txBox="1"/>
          <p:nvPr/>
        </p:nvSpPr>
        <p:spPr>
          <a:xfrm>
            <a:off x="990602" y="2431017"/>
            <a:ext cx="5274276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Falta de conhecimento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6CE037F-7200-DDD3-10FE-1DC716A90D6B}"/>
              </a:ext>
            </a:extLst>
          </p:cNvPr>
          <p:cNvSpPr txBox="1"/>
          <p:nvPr/>
        </p:nvSpPr>
        <p:spPr>
          <a:xfrm>
            <a:off x="990600" y="4568428"/>
            <a:ext cx="73152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Reconhecer a soberania de Deus também significa confiar em sua provisão (</a:t>
            </a:r>
            <a:r>
              <a:rPr lang="pt-BR" sz="4000" dirty="0" err="1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23.1). Tiago sugere uma postura de submissão à vontade de Deus: "Se o Senhor quiser, viveremos, faremos isto ou aquilo" (v.15).</a:t>
            </a:r>
          </a:p>
        </p:txBody>
      </p:sp>
    </p:spTree>
    <p:extLst>
      <p:ext uri="{BB962C8B-B14F-4D97-AF65-F5344CB8AC3E}">
        <p14:creationId xmlns:p14="http://schemas.microsoft.com/office/powerpoint/2010/main" val="20477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A13461-C8A8-4C12-313E-D730BDA8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BC46BD78-54B5-FAE3-B4EF-38049357BE44}"/>
              </a:ext>
            </a:extLst>
          </p:cNvPr>
          <p:cNvSpPr/>
          <p:nvPr/>
        </p:nvSpPr>
        <p:spPr>
          <a:xfrm>
            <a:off x="0" y="8471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988B50BC-01B2-E2A4-D3A8-3D3B654D30AD}"/>
              </a:ext>
            </a:extLst>
          </p:cNvPr>
          <p:cNvSpPr/>
          <p:nvPr/>
        </p:nvSpPr>
        <p:spPr>
          <a:xfrm>
            <a:off x="0" y="8001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1598A28-0FE7-1512-7421-6A78D4936E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009" r="11009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A1225200-97BE-AF83-8D27-3F1894E33FD2}"/>
              </a:ext>
            </a:extLst>
          </p:cNvPr>
          <p:cNvSpPr txBox="1"/>
          <p:nvPr/>
        </p:nvSpPr>
        <p:spPr>
          <a:xfrm>
            <a:off x="381001" y="9799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RECONHECENDO A SOBERANIA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5FDE71A-D5F4-A530-E41D-24E889754D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802572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2E241F7-4F21-7A9B-B753-35A469072EAD}"/>
              </a:ext>
            </a:extLst>
          </p:cNvPr>
          <p:cNvSpPr txBox="1"/>
          <p:nvPr/>
        </p:nvSpPr>
        <p:spPr>
          <a:xfrm>
            <a:off x="990602" y="1866900"/>
            <a:ext cx="56387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Humildade diante de Deus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56F7875-1123-EB72-0508-C3C726F1F0C4}"/>
              </a:ext>
            </a:extLst>
          </p:cNvPr>
          <p:cNvSpPr txBox="1"/>
          <p:nvPr/>
        </p:nvSpPr>
        <p:spPr>
          <a:xfrm>
            <a:off x="990600" y="4004311"/>
            <a:ext cx="7315200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texto bíblico que estamos estudando, há uma crítica ao orgulho: "Mas, agora,</a:t>
            </a:r>
          </a:p>
          <a:p>
            <a:r>
              <a:rPr lang="pt-BR" sz="38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vos vangloriais em vossas presunções; toda glória tal como essa é maligna" (v.16). Precisamos viver com humildade, reconhecendo nossas limitações e nossa dependência do Eterno.</a:t>
            </a:r>
          </a:p>
        </p:txBody>
      </p:sp>
    </p:spTree>
    <p:extLst>
      <p:ext uri="{BB962C8B-B14F-4D97-AF65-F5344CB8AC3E}">
        <p14:creationId xmlns:p14="http://schemas.microsoft.com/office/powerpoint/2010/main" val="19815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878" b="14878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990601" y="3935438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990601" y="5008245"/>
            <a:ext cx="764691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“Ensina-nos a contar os nossos dias, de tal maneira que alcancemos o coração sábio.” (SI 90.12)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532421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1" b="7761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268" b="20268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363201" y="2927908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363200" y="5096093"/>
            <a:ext cx="6781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nossa confiança em Deus nos proporciona segurança e orientação em meio às incertezas da vida.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9757" y="25527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2" y="6438900"/>
            <a:ext cx="541684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4.13-17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975" r="21975"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819" y="1409700"/>
            <a:ext cx="1805781" cy="180578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1778278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9" y="3035498"/>
            <a:ext cx="7227251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texto de Tiago, que vamos estudar na lição desta semana, nos ensina a respeito da soberania de Deus e da importância de reconhecermos nossa dependência </a:t>
            </a:r>
            <a:r>
              <a:rPr lang="pt-BR" sz="3400" dirty="0" err="1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</a:t>
            </a:r>
            <a:r>
              <a:rPr lang="pt-BR" sz="3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todas as circunstâncias. Veremos que o reconhecimento da soberania de Deus nos leva a confiar </a:t>
            </a:r>
            <a:r>
              <a:rPr lang="pt-BR" sz="3400" dirty="0" err="1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nEle</a:t>
            </a:r>
            <a:r>
              <a:rPr lang="pt-BR" sz="3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meio às tempestades.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 t="38299" r="28" b="-289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848101"/>
            <a:ext cx="16072160" cy="64770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1707639" y="4557236"/>
            <a:ext cx="57599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DESTACAR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426961" y="4557236"/>
            <a:ext cx="8153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soberania de Deus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09" b="5881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695700"/>
            <a:ext cx="16078200" cy="65912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57717" y="4541103"/>
            <a:ext cx="436208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382000" y="4448770"/>
            <a:ext cx="8458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limitação do conhecimento humano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DESTACAR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CONSCIENTIZAR 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647" b="8647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848101"/>
            <a:ext cx="14859000" cy="64388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533400" y="4541103"/>
            <a:ext cx="52197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CONSCIENTIZAR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305800" y="4491506"/>
            <a:ext cx="7543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importância de se confiar em Deus em meio às tempestades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7102</TotalTime>
  <Words>333</Words>
  <Application>Microsoft Office PowerPoint</Application>
  <PresentationFormat>Personalizar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Autenticidade Diante Das Incertezas Da Vida</dc:title>
  <dc:creator>Henrique Nascimento</dc:creator>
  <cp:lastModifiedBy>HERBETH LINS</cp:lastModifiedBy>
  <cp:revision>145</cp:revision>
  <dcterms:created xsi:type="dcterms:W3CDTF">2006-08-16T00:00:00Z</dcterms:created>
  <dcterms:modified xsi:type="dcterms:W3CDTF">2025-03-04T19:38:28Z</dcterms:modified>
  <dc:identifier>DAFjsyPzqZA</dc:identifier>
</cp:coreProperties>
</file>