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693" r:id="rId12"/>
    <p:sldId id="694" r:id="rId13"/>
    <p:sldId id="696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247442" y="687533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247442" y="754971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59" y="709100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6" y="19031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8669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7" t="681" r="31603" b="-681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2988973"/>
            <a:ext cx="63246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Diante Das Riquezas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4437973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18" r="15518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344306" y="177933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95400" y="6190718"/>
            <a:ext cx="7131495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PERIGO DA GANÂNCIA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A2C26-1A6B-7622-2C2D-28A0DA62B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629C592-D638-E82A-1195-FD6C638AB53A}"/>
              </a:ext>
            </a:extLst>
          </p:cNvPr>
          <p:cNvSpPr/>
          <p:nvPr/>
        </p:nvSpPr>
        <p:spPr>
          <a:xfrm>
            <a:off x="0" y="356328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A4AC403-B5C9-07B8-C2BA-E2A5E7C0CB79}"/>
              </a:ext>
            </a:extLst>
          </p:cNvPr>
          <p:cNvSpPr/>
          <p:nvPr/>
        </p:nvSpPr>
        <p:spPr>
          <a:xfrm>
            <a:off x="0" y="309323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8FE2E0A-281B-DEB4-75C7-039E1B9D8B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CA39EB96-32D6-8AB1-849A-6F0E8D09839D}"/>
              </a:ext>
            </a:extLst>
          </p:cNvPr>
          <p:cNvSpPr txBox="1"/>
          <p:nvPr/>
        </p:nvSpPr>
        <p:spPr>
          <a:xfrm>
            <a:off x="381001" y="489178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 PERIGO DA GANÂNCIA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4D9724-66FF-61EE-74A2-9839B71F39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346531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D777FD4-6F79-4A16-ABD1-9693B97F481E}"/>
              </a:ext>
            </a:extLst>
          </p:cNvPr>
          <p:cNvSpPr txBox="1"/>
          <p:nvPr/>
        </p:nvSpPr>
        <p:spPr>
          <a:xfrm>
            <a:off x="533402" y="1376123"/>
            <a:ext cx="57911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Advertência aos ricos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734C373-4FEF-ED2C-C139-108866FC5C43}"/>
              </a:ext>
            </a:extLst>
          </p:cNvPr>
          <p:cNvSpPr txBox="1"/>
          <p:nvPr/>
        </p:nvSpPr>
        <p:spPr>
          <a:xfrm>
            <a:off x="533400" y="3513534"/>
            <a:ext cx="87630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texto bíblico desta lição, vemos que Tiago faz uma exortação aos ricos. Ele exorta a respeito da insignificância das riquezas. Nascemos sem bem algum e vamos deixar este mundo também sem eles.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isso, não devemos gastar toda a nossa energia e tempo somente acumulando tesouros nesta terra e não investindo no Reino de Deus.</a:t>
            </a:r>
          </a:p>
        </p:txBody>
      </p:sp>
    </p:spTree>
    <p:extLst>
      <p:ext uri="{BB962C8B-B14F-4D97-AF65-F5344CB8AC3E}">
        <p14:creationId xmlns:p14="http://schemas.microsoft.com/office/powerpoint/2010/main" val="35992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794D13-A16C-8A5F-C833-90977FA5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6D7A3625-A728-A4B8-069B-A05CB3FBA3B2}"/>
              </a:ext>
            </a:extLst>
          </p:cNvPr>
          <p:cNvSpPr/>
          <p:nvPr/>
        </p:nvSpPr>
        <p:spPr>
          <a:xfrm>
            <a:off x="0" y="466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22F413C-FB3C-A07F-5E53-2851AF2C6E70}"/>
              </a:ext>
            </a:extLst>
          </p:cNvPr>
          <p:cNvSpPr/>
          <p:nvPr/>
        </p:nvSpPr>
        <p:spPr>
          <a:xfrm>
            <a:off x="0" y="419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5355929-B301-B150-5C9A-0E12C4FA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78" b="727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0D938907-D26A-0933-2D6E-B34C7ED2849B}"/>
              </a:ext>
            </a:extLst>
          </p:cNvPr>
          <p:cNvSpPr txBox="1"/>
          <p:nvPr/>
        </p:nvSpPr>
        <p:spPr>
          <a:xfrm>
            <a:off x="381001" y="5989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 PERIGO DA GANÂNCIA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6A499B9-5D0E-36EA-448C-CFC1C0F77B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3241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5FE0267-8A41-982C-3D5F-EAD7D7718704}"/>
              </a:ext>
            </a:extLst>
          </p:cNvPr>
          <p:cNvSpPr txBox="1"/>
          <p:nvPr/>
        </p:nvSpPr>
        <p:spPr>
          <a:xfrm>
            <a:off x="533402" y="1485900"/>
            <a:ext cx="57911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Corrosão dos bens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11ACF92-579F-F08A-CEDD-088A7A58A78C}"/>
              </a:ext>
            </a:extLst>
          </p:cNvPr>
          <p:cNvSpPr txBox="1"/>
          <p:nvPr/>
        </p:nvSpPr>
        <p:spPr>
          <a:xfrm>
            <a:off x="533400" y="3623311"/>
            <a:ext cx="92202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versículos 2 e 3, do capítulo que estamos estudando, revelam os sentimentos dos ricos aos quais Tiago estava exortando. Ele afirma: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"As vossas riquezas estão apodrecidas" (v.2). Elas estavam dessa maneira porque foram acumuladas sem um propósito benevolente e ocupavam o primeiro lugar no coração daquelas pessoas.</a:t>
            </a:r>
          </a:p>
          <a:p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82A5FE-55C9-C440-7078-A86B285FD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21536A3-D8B9-522E-1BA1-7B9F0938C4E4}"/>
              </a:ext>
            </a:extLst>
          </p:cNvPr>
          <p:cNvSpPr/>
          <p:nvPr/>
        </p:nvSpPr>
        <p:spPr>
          <a:xfrm>
            <a:off x="0" y="432528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92CFA7C-82FC-0893-45A2-B40A2DC4FE3A}"/>
              </a:ext>
            </a:extLst>
          </p:cNvPr>
          <p:cNvSpPr/>
          <p:nvPr/>
        </p:nvSpPr>
        <p:spPr>
          <a:xfrm>
            <a:off x="0" y="385523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00CE7B9-CCFB-B57E-E1DF-6A60CC3C6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19" t="7278" r="-21519" b="727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58180771-2FB6-F515-8E82-FAA25998702C}"/>
              </a:ext>
            </a:extLst>
          </p:cNvPr>
          <p:cNvSpPr txBox="1"/>
          <p:nvPr/>
        </p:nvSpPr>
        <p:spPr>
          <a:xfrm>
            <a:off x="381001" y="565378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 PERIGO DA GANÂNCIA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9BCDB7C-E6A4-0823-FF2C-12A2AEC272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468801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3A20650-92C0-740A-CCE1-A3A7E786953C}"/>
              </a:ext>
            </a:extLst>
          </p:cNvPr>
          <p:cNvSpPr txBox="1"/>
          <p:nvPr/>
        </p:nvSpPr>
        <p:spPr>
          <a:xfrm>
            <a:off x="533402" y="1452323"/>
            <a:ext cx="78485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Testemunho contra si mesmo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1310B42-3ED9-E66D-2587-B45A5FBCFA94}"/>
              </a:ext>
            </a:extLst>
          </p:cNvPr>
          <p:cNvSpPr txBox="1"/>
          <p:nvPr/>
        </p:nvSpPr>
        <p:spPr>
          <a:xfrm>
            <a:off x="533400" y="3589734"/>
            <a:ext cx="93726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enfatiza que a ferrugem dos bens acumulados será um testemunho contra os ricos egoístas "e consumirá a sua carne como fogo." A condenação não é pela posse de riquezas em si, mas pelo uso egoísta e opressor desses 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recursos. O amor às riquezas produz infelicidade. No Dia do Senhor, no 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seu juízo, as riquezas não poderão 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livrar ninguém da ira de Deus.</a:t>
            </a:r>
          </a:p>
          <a:p>
            <a:pPr fontAlgn="base"/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2" r="13122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956713" y="309104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956713" y="4163854"/>
            <a:ext cx="7086599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“Mas os que querem ser ricos caem em tentação, e em laço, e em muitas concupiscências loucas e nocivas, que submergem os homens na perdição e ruína.” (1 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6.9)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12" y="68803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43" r="18343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522571" y="315652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522570" y="5324713"/>
            <a:ext cx="654623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abomina a ganância e o uso egoísta dos bens materiais.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278132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3" y="6438900"/>
            <a:ext cx="44262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5.1-6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14" r="32040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14097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77827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3035498"/>
            <a:ext cx="66938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texto bíblico da lição desta semana, encontramos uma advertência a respeito dos perigos da ganância e do mau uso dos recursos materiais. Veremos o perigo da avareza,</a:t>
            </a:r>
          </a:p>
          <a:p>
            <a:r>
              <a:rPr lang="pt-BR" sz="36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responsabilidade social dos ricos e a necessidade de misericórdia e bondade para com os pobres.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035" b="19035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95701"/>
            <a:ext cx="16072160" cy="66294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640839" y="4557236"/>
            <a:ext cx="57599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280124" y="4436929"/>
            <a:ext cx="8610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perigo da ganância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80" b="19780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848100"/>
            <a:ext cx="16078200" cy="64388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516178" y="4253948"/>
            <a:ext cx="6781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responsabilidade social dos ricos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COMPREENDER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883" b="6319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771901"/>
            <a:ext cx="14859000" cy="65150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723900" y="4618792"/>
            <a:ext cx="52197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COMPREENDER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439150" y="4133385"/>
            <a:ext cx="8305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de misericórdia e bondade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7205</TotalTime>
  <Words>391</Words>
  <Application>Microsoft Office PowerPoint</Application>
  <PresentationFormat>Personalizar</PresentationFormat>
  <Paragraphs>40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Diante Das Riquezas</dc:title>
  <dc:creator>Henrique Nascimento</dc:creator>
  <cp:lastModifiedBy>HERBETH LINS</cp:lastModifiedBy>
  <cp:revision>142</cp:revision>
  <dcterms:created xsi:type="dcterms:W3CDTF">2006-08-16T00:00:00Z</dcterms:created>
  <dcterms:modified xsi:type="dcterms:W3CDTF">2025-03-11T20:22:34Z</dcterms:modified>
  <dc:identifier>DAFjsyPzqZA</dc:identifier>
</cp:coreProperties>
</file>