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400" r:id="rId2"/>
    <p:sldId id="568" r:id="rId3"/>
    <p:sldId id="569" r:id="rId4"/>
    <p:sldId id="567" r:id="rId5"/>
    <p:sldId id="348" r:id="rId6"/>
    <p:sldId id="566" r:id="rId7"/>
    <p:sldId id="573" r:id="rId8"/>
    <p:sldId id="571" r:id="rId9"/>
    <p:sldId id="572" r:id="rId10"/>
    <p:sldId id="418" r:id="rId11"/>
    <p:sldId id="574" r:id="rId12"/>
    <p:sldId id="716" r:id="rId13"/>
    <p:sldId id="717" r:id="rId14"/>
    <p:sldId id="719" r:id="rId15"/>
    <p:sldId id="287" r:id="rId16"/>
    <p:sldId id="444" r:id="rId17"/>
    <p:sldId id="320" r:id="rId18"/>
    <p:sldId id="321" r:id="rId19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610"/>
    <a:srgbClr val="34411B"/>
    <a:srgbClr val="254259"/>
    <a:srgbClr val="0B0E06"/>
    <a:srgbClr val="380C0B"/>
    <a:srgbClr val="803F30"/>
    <a:srgbClr val="724926"/>
    <a:srgbClr val="A77D5D"/>
    <a:srgbClr val="000000"/>
    <a:srgbClr val="0915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2" autoAdjust="0"/>
  </p:normalViewPr>
  <p:slideViewPr>
    <p:cSldViewPr>
      <p:cViewPr varScale="1">
        <p:scale>
          <a:sx n="74" d="100"/>
          <a:sy n="74" d="100"/>
        </p:scale>
        <p:origin x="43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>
              <a:lumMod val="95000"/>
            </a:schemeClr>
          </a:fgClr>
          <a:bgClr>
            <a:schemeClr val="bg1">
              <a:lumMod val="8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0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0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alpha val="11000"/>
              </a:schemeClr>
            </a:gs>
            <a:gs pos="100000">
              <a:schemeClr val="tx1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>
            <a:extLst>
              <a:ext uri="{FF2B5EF4-FFF2-40B4-BE49-F238E27FC236}">
                <a16:creationId xmlns:a16="http://schemas.microsoft.com/office/drawing/2014/main" id="{69F80DA3-85BA-10F8-6548-6BB42C5C7449}"/>
              </a:ext>
            </a:extLst>
          </p:cNvPr>
          <p:cNvSpPr/>
          <p:nvPr/>
        </p:nvSpPr>
        <p:spPr>
          <a:xfrm>
            <a:off x="-1" y="-1"/>
            <a:ext cx="18280798" cy="1028700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FDE15339-97A9-864D-8D48-4B96A22AE334}"/>
              </a:ext>
            </a:extLst>
          </p:cNvPr>
          <p:cNvSpPr/>
          <p:nvPr/>
        </p:nvSpPr>
        <p:spPr>
          <a:xfrm flipH="1"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6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AF9329FF-5F3C-4E9D-9C00-ACAC79D37BEB}"/>
              </a:ext>
            </a:extLst>
          </p:cNvPr>
          <p:cNvSpPr txBox="1"/>
          <p:nvPr/>
        </p:nvSpPr>
        <p:spPr>
          <a:xfrm>
            <a:off x="10400843" y="3771900"/>
            <a:ext cx="4458157" cy="518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de Março de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FF92AA-9E29-4A1D-9296-C43198AE591A}"/>
              </a:ext>
            </a:extLst>
          </p:cNvPr>
          <p:cNvSpPr txBox="1"/>
          <p:nvPr/>
        </p:nvSpPr>
        <p:spPr>
          <a:xfrm>
            <a:off x="10400843" y="4446282"/>
            <a:ext cx="3695711" cy="518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trimestre 2025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6FB5CE0-4227-455C-ADAA-489A01F0B4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660" y="3987573"/>
            <a:ext cx="914400" cy="914400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6E9E7E26-1C12-4ECE-B94A-0C773917FBE5}"/>
              </a:ext>
            </a:extLst>
          </p:cNvPr>
          <p:cNvSpPr/>
          <p:nvPr/>
        </p:nvSpPr>
        <p:spPr>
          <a:xfrm>
            <a:off x="5943600" y="2476500"/>
            <a:ext cx="7979405" cy="8920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8C0F2B0D-4EBC-4CD7-B625-E6417D30D3B7}"/>
              </a:ext>
            </a:extLst>
          </p:cNvPr>
          <p:cNvSpPr txBox="1"/>
          <p:nvPr/>
        </p:nvSpPr>
        <p:spPr>
          <a:xfrm>
            <a:off x="9525000" y="2540600"/>
            <a:ext cx="2971800" cy="777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LIÇÃO 12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622CF0F4-8614-4272-ABD7-01CC58C070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3604" y="2504377"/>
            <a:ext cx="836307" cy="83630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9385EB-6611-4CD6-8083-B636EFE87CEC}"/>
              </a:ext>
            </a:extLst>
          </p:cNvPr>
          <p:cNvSpPr txBox="1"/>
          <p:nvPr/>
        </p:nvSpPr>
        <p:spPr>
          <a:xfrm>
            <a:off x="9216599" y="5220712"/>
            <a:ext cx="7623602" cy="34163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Igreja Tem uma Natureza Organizacional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B2CED86-47C5-0FA8-91EB-F4DD29D52B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40" r="26844"/>
          <a:stretch/>
        </p:blipFill>
        <p:spPr>
          <a:xfrm flipH="1">
            <a:off x="-2" y="-60535"/>
            <a:ext cx="9119990" cy="10408071"/>
          </a:xfrm>
          <a:custGeom>
            <a:avLst/>
            <a:gdLst>
              <a:gd name="connsiteX0" fmla="*/ 1783763 w 9119990"/>
              <a:gd name="connsiteY0" fmla="*/ 0 h 10408071"/>
              <a:gd name="connsiteX1" fmla="*/ 9119990 w 9119990"/>
              <a:gd name="connsiteY1" fmla="*/ 0 h 10408071"/>
              <a:gd name="connsiteX2" fmla="*/ 9119990 w 9119990"/>
              <a:gd name="connsiteY2" fmla="*/ 10408071 h 10408071"/>
              <a:gd name="connsiteX3" fmla="*/ 0 w 9119990"/>
              <a:gd name="connsiteY3" fmla="*/ 10408071 h 10408071"/>
              <a:gd name="connsiteX4" fmla="*/ 40610 w 9119990"/>
              <a:gd name="connsiteY4" fmla="*/ 10376513 h 10408071"/>
              <a:gd name="connsiteX5" fmla="*/ 3073838 w 9119990"/>
              <a:gd name="connsiteY5" fmla="*/ 4228409 h 10408071"/>
              <a:gd name="connsiteX6" fmla="*/ 1956411 w 9119990"/>
              <a:gd name="connsiteY6" fmla="*/ 269372 h 1040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9990" h="10408071">
                <a:moveTo>
                  <a:pt x="1783763" y="0"/>
                </a:moveTo>
                <a:lnTo>
                  <a:pt x="9119990" y="0"/>
                </a:lnTo>
                <a:lnTo>
                  <a:pt x="9119990" y="10408071"/>
                </a:lnTo>
                <a:lnTo>
                  <a:pt x="0" y="10408071"/>
                </a:lnTo>
                <a:lnTo>
                  <a:pt x="40610" y="10376513"/>
                </a:lnTo>
                <a:cubicBezTo>
                  <a:pt x="1903986" y="8857151"/>
                  <a:pt x="3073838" y="6665342"/>
                  <a:pt x="3073838" y="4228409"/>
                </a:cubicBezTo>
                <a:cubicBezTo>
                  <a:pt x="3073838" y="2794920"/>
                  <a:pt x="2669045" y="1446248"/>
                  <a:pt x="1956411" y="2693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810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 animBg="1"/>
      <p:bldP spid="2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5991F7B-C7A7-3C32-EDA6-8B898DD28E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" r="222"/>
          <a:stretch/>
        </p:blipFill>
        <p:spPr>
          <a:xfrm>
            <a:off x="0" y="6"/>
            <a:ext cx="18288000" cy="10287000"/>
          </a:xfrm>
          <a:custGeom>
            <a:avLst/>
            <a:gdLst>
              <a:gd name="connsiteX0" fmla="*/ 0 w 18288000"/>
              <a:gd name="connsiteY0" fmla="*/ 0 h 10287000"/>
              <a:gd name="connsiteX1" fmla="*/ 18288000 w 18288000"/>
              <a:gd name="connsiteY1" fmla="*/ 0 h 10287000"/>
              <a:gd name="connsiteX2" fmla="*/ 18288000 w 18288000"/>
              <a:gd name="connsiteY2" fmla="*/ 10287000 h 10287000"/>
              <a:gd name="connsiteX3" fmla="*/ 0 w 18288000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577F489-214B-C714-159D-AB1377CA9773}"/>
              </a:ext>
            </a:extLst>
          </p:cNvPr>
          <p:cNvSpPr/>
          <p:nvPr/>
        </p:nvSpPr>
        <p:spPr>
          <a:xfrm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1219201" y="1648048"/>
            <a:ext cx="483597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ÁUREO</a:t>
            </a:r>
            <a:endParaRPr lang="pt-BR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19200" y="3991538"/>
            <a:ext cx="7270267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“Por esta causa te deixei em Creta, para que pusesses em boa ordem as coisas que ainda restam e, de cidade em cidade, estabelecesses presbíteros, como já te mandei.” (</a:t>
            </a:r>
            <a:r>
              <a:rPr lang="pt-BR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1.5)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C9321063-750C-4237-8983-B23C07ACC7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3005" y="1409700"/>
            <a:ext cx="2269673" cy="226967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8519C7E-45FE-4778-0DB4-F0885B458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19" r="8819"/>
          <a:stretch/>
        </p:blipFill>
        <p:spPr>
          <a:xfrm>
            <a:off x="9722334" y="-56529"/>
            <a:ext cx="8565666" cy="10400059"/>
          </a:xfrm>
          <a:custGeom>
            <a:avLst/>
            <a:gdLst>
              <a:gd name="connsiteX0" fmla="*/ 8565666 w 8565666"/>
              <a:gd name="connsiteY0" fmla="*/ 0 h 10400059"/>
              <a:gd name="connsiteX1" fmla="*/ 1132835 w 8565666"/>
              <a:gd name="connsiteY1" fmla="*/ 0 h 10400059"/>
              <a:gd name="connsiteX2" fmla="*/ 1111618 w 8565666"/>
              <a:gd name="connsiteY2" fmla="*/ 41426 h 10400059"/>
              <a:gd name="connsiteX3" fmla="*/ 0 w 8565666"/>
              <a:gd name="connsiteY3" fmla="*/ 4928637 h 10400059"/>
              <a:gd name="connsiteX4" fmla="*/ 1360562 w 8565666"/>
              <a:gd name="connsiteY4" fmla="*/ 10301908 h 10400059"/>
              <a:gd name="connsiteX5" fmla="*/ 1416998 w 8565666"/>
              <a:gd name="connsiteY5" fmla="*/ 10400059 h 10400059"/>
              <a:gd name="connsiteX6" fmla="*/ 8565666 w 8565666"/>
              <a:gd name="connsiteY6" fmla="*/ 10400059 h 10400059"/>
              <a:gd name="connsiteX7" fmla="*/ 8565666 w 8565666"/>
              <a:gd name="connsiteY7" fmla="*/ 9453275 h 10400059"/>
              <a:gd name="connsiteX8" fmla="*/ 8538785 w 8565666"/>
              <a:gd name="connsiteY8" fmla="*/ 9437819 h 10400059"/>
              <a:gd name="connsiteX9" fmla="*/ 6000269 w 8565666"/>
              <a:gd name="connsiteY9" fmla="*/ 4928637 h 10400059"/>
              <a:gd name="connsiteX10" fmla="*/ 8538785 w 8565666"/>
              <a:gd name="connsiteY10" fmla="*/ 419456 h 10400059"/>
              <a:gd name="connsiteX11" fmla="*/ 8565666 w 8565666"/>
              <a:gd name="connsiteY11" fmla="*/ 403999 h 1040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65666" h="10400059">
                <a:moveTo>
                  <a:pt x="8565666" y="0"/>
                </a:moveTo>
                <a:lnTo>
                  <a:pt x="1132835" y="0"/>
                </a:lnTo>
                <a:lnTo>
                  <a:pt x="1111618" y="41426"/>
                </a:lnTo>
                <a:cubicBezTo>
                  <a:pt x="399225" y="1519881"/>
                  <a:pt x="0" y="3177637"/>
                  <a:pt x="0" y="4928637"/>
                </a:cubicBezTo>
                <a:cubicBezTo>
                  <a:pt x="0" y="6874193"/>
                  <a:pt x="492870" y="8704632"/>
                  <a:pt x="1360562" y="10301908"/>
                </a:cubicBezTo>
                <a:lnTo>
                  <a:pt x="1416998" y="10400059"/>
                </a:lnTo>
                <a:lnTo>
                  <a:pt x="8565666" y="10400059"/>
                </a:lnTo>
                <a:lnTo>
                  <a:pt x="8565666" y="9453275"/>
                </a:lnTo>
                <a:lnTo>
                  <a:pt x="8538785" y="9437819"/>
                </a:lnTo>
                <a:cubicBezTo>
                  <a:pt x="7016885" y="8513090"/>
                  <a:pt x="6000269" y="6839585"/>
                  <a:pt x="6000269" y="4928637"/>
                </a:cubicBezTo>
                <a:cubicBezTo>
                  <a:pt x="6000269" y="3017689"/>
                  <a:pt x="7016885" y="1344185"/>
                  <a:pt x="8538785" y="419456"/>
                </a:cubicBezTo>
                <a:lnTo>
                  <a:pt x="8565666" y="403999"/>
                </a:lnTo>
                <a:close/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786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E52E6-6A2C-D447-2D85-214FEF220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B8E0009A-ABAD-D242-8A5A-93E42BAFEC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2" b="622"/>
          <a:stretch/>
        </p:blipFill>
        <p:spPr>
          <a:xfrm>
            <a:off x="0" y="6"/>
            <a:ext cx="18288000" cy="10287000"/>
          </a:xfrm>
          <a:custGeom>
            <a:avLst/>
            <a:gdLst>
              <a:gd name="connsiteX0" fmla="*/ 0 w 18288000"/>
              <a:gd name="connsiteY0" fmla="*/ 0 h 10287000"/>
              <a:gd name="connsiteX1" fmla="*/ 18288000 w 18288000"/>
              <a:gd name="connsiteY1" fmla="*/ 0 h 10287000"/>
              <a:gd name="connsiteX2" fmla="*/ 18288000 w 18288000"/>
              <a:gd name="connsiteY2" fmla="*/ 10287000 h 10287000"/>
              <a:gd name="connsiteX3" fmla="*/ 0 w 18288000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B96760D-3C75-E1AE-E6BA-CF8E4992DB40}"/>
              </a:ext>
            </a:extLst>
          </p:cNvPr>
          <p:cNvSpPr/>
          <p:nvPr/>
        </p:nvSpPr>
        <p:spPr>
          <a:xfrm flipH="1">
            <a:off x="0" y="0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1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9B2C40E-CFAB-8BB4-4F7A-526D215BEEAA}"/>
              </a:ext>
            </a:extLst>
          </p:cNvPr>
          <p:cNvSpPr txBox="1"/>
          <p:nvPr/>
        </p:nvSpPr>
        <p:spPr>
          <a:xfrm>
            <a:off x="10303328" y="2286731"/>
            <a:ext cx="483597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VERDADE PRÁTICA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6BD1FC4-2AD7-5499-0774-A22F7A6DF446}"/>
              </a:ext>
            </a:extLst>
          </p:cNvPr>
          <p:cNvSpPr txBox="1"/>
          <p:nvPr/>
        </p:nvSpPr>
        <p:spPr>
          <a:xfrm>
            <a:off x="10303326" y="4421981"/>
            <a:ext cx="60198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Igreja é um organismo vivo de natureza espiritual e, ao mesmo tempo, uma organização.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B7F1CB15-1FB8-2C76-3456-9A509FDB73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6727" y="2048383"/>
            <a:ext cx="2269673" cy="226967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8258BFA-5C44-CBF0-21A3-4FF73B4438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770" t="269" r="8910" b="-269"/>
          <a:stretch/>
        </p:blipFill>
        <p:spPr>
          <a:xfrm flipH="1">
            <a:off x="0" y="-56529"/>
            <a:ext cx="8565666" cy="10400059"/>
          </a:xfrm>
          <a:custGeom>
            <a:avLst/>
            <a:gdLst>
              <a:gd name="connsiteX0" fmla="*/ 8565666 w 8565666"/>
              <a:gd name="connsiteY0" fmla="*/ 0 h 10400059"/>
              <a:gd name="connsiteX1" fmla="*/ 1132835 w 8565666"/>
              <a:gd name="connsiteY1" fmla="*/ 0 h 10400059"/>
              <a:gd name="connsiteX2" fmla="*/ 1111618 w 8565666"/>
              <a:gd name="connsiteY2" fmla="*/ 41426 h 10400059"/>
              <a:gd name="connsiteX3" fmla="*/ 0 w 8565666"/>
              <a:gd name="connsiteY3" fmla="*/ 4928637 h 10400059"/>
              <a:gd name="connsiteX4" fmla="*/ 1360562 w 8565666"/>
              <a:gd name="connsiteY4" fmla="*/ 10301908 h 10400059"/>
              <a:gd name="connsiteX5" fmla="*/ 1416998 w 8565666"/>
              <a:gd name="connsiteY5" fmla="*/ 10400059 h 10400059"/>
              <a:gd name="connsiteX6" fmla="*/ 8565666 w 8565666"/>
              <a:gd name="connsiteY6" fmla="*/ 10400059 h 10400059"/>
              <a:gd name="connsiteX7" fmla="*/ 8565666 w 8565666"/>
              <a:gd name="connsiteY7" fmla="*/ 9453275 h 10400059"/>
              <a:gd name="connsiteX8" fmla="*/ 8538785 w 8565666"/>
              <a:gd name="connsiteY8" fmla="*/ 9437819 h 10400059"/>
              <a:gd name="connsiteX9" fmla="*/ 6000269 w 8565666"/>
              <a:gd name="connsiteY9" fmla="*/ 4928637 h 10400059"/>
              <a:gd name="connsiteX10" fmla="*/ 8538785 w 8565666"/>
              <a:gd name="connsiteY10" fmla="*/ 419456 h 10400059"/>
              <a:gd name="connsiteX11" fmla="*/ 8565666 w 8565666"/>
              <a:gd name="connsiteY11" fmla="*/ 403999 h 1040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65666" h="10400059">
                <a:moveTo>
                  <a:pt x="8565666" y="0"/>
                </a:moveTo>
                <a:lnTo>
                  <a:pt x="1132835" y="0"/>
                </a:lnTo>
                <a:lnTo>
                  <a:pt x="1111618" y="41426"/>
                </a:lnTo>
                <a:cubicBezTo>
                  <a:pt x="399225" y="1519881"/>
                  <a:pt x="0" y="3177637"/>
                  <a:pt x="0" y="4928637"/>
                </a:cubicBezTo>
                <a:cubicBezTo>
                  <a:pt x="0" y="6874193"/>
                  <a:pt x="492870" y="8704632"/>
                  <a:pt x="1360562" y="10301908"/>
                </a:cubicBezTo>
                <a:lnTo>
                  <a:pt x="1416998" y="10400059"/>
                </a:lnTo>
                <a:lnTo>
                  <a:pt x="8565666" y="10400059"/>
                </a:lnTo>
                <a:lnTo>
                  <a:pt x="8565666" y="9453275"/>
                </a:lnTo>
                <a:lnTo>
                  <a:pt x="8538785" y="9437819"/>
                </a:lnTo>
                <a:cubicBezTo>
                  <a:pt x="7016885" y="8513090"/>
                  <a:pt x="6000269" y="6839585"/>
                  <a:pt x="6000269" y="4928637"/>
                </a:cubicBezTo>
                <a:cubicBezTo>
                  <a:pt x="6000269" y="3017689"/>
                  <a:pt x="7016885" y="1344185"/>
                  <a:pt x="8538785" y="419456"/>
                </a:cubicBezTo>
                <a:lnTo>
                  <a:pt x="8565666" y="403999"/>
                </a:lnTo>
                <a:close/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7772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B5EC4F1-034C-8819-ED4C-50E80815561E}"/>
              </a:ext>
            </a:extLst>
          </p:cNvPr>
          <p:cNvSpPr/>
          <p:nvPr/>
        </p:nvSpPr>
        <p:spPr>
          <a:xfrm>
            <a:off x="0" y="5295900"/>
            <a:ext cx="10744200" cy="28194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8557DAB9-C4DC-4AE8-A490-77FBA55E0084}"/>
              </a:ext>
            </a:extLst>
          </p:cNvPr>
          <p:cNvSpPr txBox="1"/>
          <p:nvPr/>
        </p:nvSpPr>
        <p:spPr>
          <a:xfrm>
            <a:off x="3282681" y="6210300"/>
            <a:ext cx="403251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b="1" dirty="0">
                <a:gradFill>
                  <a:gsLst>
                    <a:gs pos="0">
                      <a:srgbClr val="581704"/>
                    </a:gs>
                    <a:gs pos="100000">
                      <a:schemeClr val="tx1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Tito 1.1-9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1BCB58E7-7733-45CE-B832-384B2EA332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40964" y="6085750"/>
            <a:ext cx="1213624" cy="1213624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D3B0C21-6BC3-4698-B59D-9CF1A069969C}"/>
              </a:ext>
            </a:extLst>
          </p:cNvPr>
          <p:cNvSpPr txBox="1"/>
          <p:nvPr/>
        </p:nvSpPr>
        <p:spPr>
          <a:xfrm flipH="1">
            <a:off x="1676400" y="1562100"/>
            <a:ext cx="6477000" cy="36317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11500" b="1" dirty="0">
                <a:gradFill>
                  <a:gsLst>
                    <a:gs pos="0">
                      <a:srgbClr val="581704"/>
                    </a:gs>
                    <a:gs pos="100000">
                      <a:schemeClr val="tx1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TEXTO BÍBLICO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34AABCD-E3A6-8862-E6FC-37F1BE4A07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6425" r="8681"/>
          <a:stretch/>
        </p:blipFill>
        <p:spPr>
          <a:xfrm>
            <a:off x="9722334" y="-56529"/>
            <a:ext cx="8565666" cy="10400059"/>
          </a:xfrm>
          <a:custGeom>
            <a:avLst/>
            <a:gdLst>
              <a:gd name="connsiteX0" fmla="*/ 8565666 w 8565666"/>
              <a:gd name="connsiteY0" fmla="*/ 0 h 10400059"/>
              <a:gd name="connsiteX1" fmla="*/ 1132835 w 8565666"/>
              <a:gd name="connsiteY1" fmla="*/ 0 h 10400059"/>
              <a:gd name="connsiteX2" fmla="*/ 1111618 w 8565666"/>
              <a:gd name="connsiteY2" fmla="*/ 41426 h 10400059"/>
              <a:gd name="connsiteX3" fmla="*/ 0 w 8565666"/>
              <a:gd name="connsiteY3" fmla="*/ 4928637 h 10400059"/>
              <a:gd name="connsiteX4" fmla="*/ 1360562 w 8565666"/>
              <a:gd name="connsiteY4" fmla="*/ 10301908 h 10400059"/>
              <a:gd name="connsiteX5" fmla="*/ 1416998 w 8565666"/>
              <a:gd name="connsiteY5" fmla="*/ 10400059 h 10400059"/>
              <a:gd name="connsiteX6" fmla="*/ 8565666 w 8565666"/>
              <a:gd name="connsiteY6" fmla="*/ 10400059 h 10400059"/>
              <a:gd name="connsiteX7" fmla="*/ 8565666 w 8565666"/>
              <a:gd name="connsiteY7" fmla="*/ 9453275 h 10400059"/>
              <a:gd name="connsiteX8" fmla="*/ 8538785 w 8565666"/>
              <a:gd name="connsiteY8" fmla="*/ 9437819 h 10400059"/>
              <a:gd name="connsiteX9" fmla="*/ 6000269 w 8565666"/>
              <a:gd name="connsiteY9" fmla="*/ 4928637 h 10400059"/>
              <a:gd name="connsiteX10" fmla="*/ 8538785 w 8565666"/>
              <a:gd name="connsiteY10" fmla="*/ 419456 h 10400059"/>
              <a:gd name="connsiteX11" fmla="*/ 8565666 w 8565666"/>
              <a:gd name="connsiteY11" fmla="*/ 403999 h 1040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65666" h="10400059">
                <a:moveTo>
                  <a:pt x="8565666" y="0"/>
                </a:moveTo>
                <a:lnTo>
                  <a:pt x="1132835" y="0"/>
                </a:lnTo>
                <a:lnTo>
                  <a:pt x="1111618" y="41426"/>
                </a:lnTo>
                <a:cubicBezTo>
                  <a:pt x="399225" y="1519881"/>
                  <a:pt x="0" y="3177637"/>
                  <a:pt x="0" y="4928637"/>
                </a:cubicBezTo>
                <a:cubicBezTo>
                  <a:pt x="0" y="6874193"/>
                  <a:pt x="492870" y="8704632"/>
                  <a:pt x="1360562" y="10301908"/>
                </a:cubicBezTo>
                <a:lnTo>
                  <a:pt x="1416998" y="10400059"/>
                </a:lnTo>
                <a:lnTo>
                  <a:pt x="8565666" y="10400059"/>
                </a:lnTo>
                <a:lnTo>
                  <a:pt x="8565666" y="9453275"/>
                </a:lnTo>
                <a:lnTo>
                  <a:pt x="8538785" y="9437819"/>
                </a:lnTo>
                <a:cubicBezTo>
                  <a:pt x="7016885" y="8513090"/>
                  <a:pt x="6000269" y="6839585"/>
                  <a:pt x="6000269" y="4928637"/>
                </a:cubicBezTo>
                <a:cubicBezTo>
                  <a:pt x="6000269" y="3017689"/>
                  <a:pt x="7016885" y="1344185"/>
                  <a:pt x="8538785" y="419456"/>
                </a:cubicBezTo>
                <a:lnTo>
                  <a:pt x="8565666" y="403999"/>
                </a:lnTo>
                <a:close/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5036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2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>
            <a:extLst>
              <a:ext uri="{FF2B5EF4-FFF2-40B4-BE49-F238E27FC236}">
                <a16:creationId xmlns:a16="http://schemas.microsoft.com/office/drawing/2014/main" id="{1028E4FF-6C66-4C41-B5D6-3E8566A38480}"/>
              </a:ext>
            </a:extLst>
          </p:cNvPr>
          <p:cNvSpPr txBox="1"/>
          <p:nvPr/>
        </p:nvSpPr>
        <p:spPr>
          <a:xfrm>
            <a:off x="1524000" y="2343149"/>
            <a:ext cx="6248400" cy="1165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7200" b="1" dirty="0">
                <a:gradFill>
                  <a:gsLst>
                    <a:gs pos="0">
                      <a:srgbClr val="815E5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EBBDF7-1106-47D5-AA2A-B07877DC7E80}"/>
              </a:ext>
            </a:extLst>
          </p:cNvPr>
          <p:cNvSpPr txBox="1"/>
          <p:nvPr/>
        </p:nvSpPr>
        <p:spPr>
          <a:xfrm>
            <a:off x="1611948" y="3659981"/>
            <a:ext cx="7074852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800" dirty="0">
                <a:gradFill>
                  <a:gsLst>
                    <a:gs pos="0">
                      <a:srgbClr val="815E5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Nesta lição, estudaremos a perspectiva bíblica a respeito da natureza orgânica e organizacional da Igreja de Cristo.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F9E0F8BF-4268-C701-BA5F-E2031659D3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49" r="37005"/>
          <a:stretch/>
        </p:blipFill>
        <p:spPr>
          <a:xfrm>
            <a:off x="9168010" y="-60535"/>
            <a:ext cx="9119990" cy="10408071"/>
          </a:xfrm>
          <a:custGeom>
            <a:avLst/>
            <a:gdLst>
              <a:gd name="connsiteX0" fmla="*/ 1783763 w 9119990"/>
              <a:gd name="connsiteY0" fmla="*/ 0 h 10408071"/>
              <a:gd name="connsiteX1" fmla="*/ 9119990 w 9119990"/>
              <a:gd name="connsiteY1" fmla="*/ 0 h 10408071"/>
              <a:gd name="connsiteX2" fmla="*/ 9119990 w 9119990"/>
              <a:gd name="connsiteY2" fmla="*/ 10408071 h 10408071"/>
              <a:gd name="connsiteX3" fmla="*/ 0 w 9119990"/>
              <a:gd name="connsiteY3" fmla="*/ 10408071 h 10408071"/>
              <a:gd name="connsiteX4" fmla="*/ 40610 w 9119990"/>
              <a:gd name="connsiteY4" fmla="*/ 10376513 h 10408071"/>
              <a:gd name="connsiteX5" fmla="*/ 3073838 w 9119990"/>
              <a:gd name="connsiteY5" fmla="*/ 4228409 h 10408071"/>
              <a:gd name="connsiteX6" fmla="*/ 1956411 w 9119990"/>
              <a:gd name="connsiteY6" fmla="*/ 269372 h 1040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9990" h="10408071">
                <a:moveTo>
                  <a:pt x="1783763" y="0"/>
                </a:moveTo>
                <a:lnTo>
                  <a:pt x="9119990" y="0"/>
                </a:lnTo>
                <a:lnTo>
                  <a:pt x="9119990" y="10408071"/>
                </a:lnTo>
                <a:lnTo>
                  <a:pt x="0" y="10408071"/>
                </a:lnTo>
                <a:lnTo>
                  <a:pt x="40610" y="10376513"/>
                </a:lnTo>
                <a:cubicBezTo>
                  <a:pt x="1903986" y="8857151"/>
                  <a:pt x="3073838" y="6665342"/>
                  <a:pt x="3073838" y="4228409"/>
                </a:cubicBezTo>
                <a:cubicBezTo>
                  <a:pt x="3073838" y="2794920"/>
                  <a:pt x="2669045" y="1446248"/>
                  <a:pt x="1956411" y="269372"/>
                </a:cubicBezTo>
                <a:close/>
              </a:path>
            </a:pathLst>
          </a:cu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AE98E3DE-D732-4E0E-9151-70941651E68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0200" y="3524012"/>
            <a:ext cx="1619488" cy="161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2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E25D064-6F72-5968-DD2D-648E4844083F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61E5BBE-9010-1CCB-8EBB-1849BCD53C11}"/>
              </a:ext>
            </a:extLst>
          </p:cNvPr>
          <p:cNvSpPr txBox="1"/>
          <p:nvPr/>
        </p:nvSpPr>
        <p:spPr>
          <a:xfrm flipH="1">
            <a:off x="533400" y="3468112"/>
            <a:ext cx="8991600" cy="30469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gradFill>
                  <a:gsLst>
                    <a:gs pos="0">
                      <a:schemeClr val="bg2"/>
                    </a:gs>
                    <a:gs pos="100000">
                      <a:schemeClr val="bg2">
                        <a:lumMod val="75000"/>
                      </a:schemeClr>
                    </a:gs>
                  </a:gsLst>
                  <a:lin ang="10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OBJETIVOS DA LIÇÃO</a:t>
            </a:r>
          </a:p>
        </p:txBody>
      </p:sp>
      <p:sp useBgFill="1">
        <p:nvSpPr>
          <p:cNvPr id="3" name="Forma Livre: Forma 2">
            <a:extLst>
              <a:ext uri="{FF2B5EF4-FFF2-40B4-BE49-F238E27FC236}">
                <a16:creationId xmlns:a16="http://schemas.microsoft.com/office/drawing/2014/main" id="{3BE0B9C0-9FFA-D09E-20D4-462B83BE6851}"/>
              </a:ext>
            </a:extLst>
          </p:cNvPr>
          <p:cNvSpPr/>
          <p:nvPr/>
        </p:nvSpPr>
        <p:spPr>
          <a:xfrm rot="18900000">
            <a:off x="9668640" y="-3113809"/>
            <a:ext cx="16514968" cy="16514619"/>
          </a:xfrm>
          <a:custGeom>
            <a:avLst/>
            <a:gdLst>
              <a:gd name="connsiteX0" fmla="*/ 7534143 w 10051814"/>
              <a:gd name="connsiteY0" fmla="*/ 5160218 h 10051602"/>
              <a:gd name="connsiteX1" fmla="*/ 10051814 w 10051814"/>
              <a:gd name="connsiteY1" fmla="*/ 5160218 h 10051602"/>
              <a:gd name="connsiteX2" fmla="*/ 10048964 w 10051814"/>
              <a:gd name="connsiteY2" fmla="*/ 5276565 h 10051602"/>
              <a:gd name="connsiteX3" fmla="*/ 5284709 w 10051814"/>
              <a:gd name="connsiteY3" fmla="*/ 10048457 h 10051602"/>
              <a:gd name="connsiteX4" fmla="*/ 5160324 w 10051814"/>
              <a:gd name="connsiteY4" fmla="*/ 10051602 h 10051602"/>
              <a:gd name="connsiteX5" fmla="*/ 5160324 w 10051814"/>
              <a:gd name="connsiteY5" fmla="*/ 7533614 h 10051602"/>
              <a:gd name="connsiteX6" fmla="*/ 5283010 w 10051814"/>
              <a:gd name="connsiteY6" fmla="*/ 7527419 h 10051602"/>
              <a:gd name="connsiteX7" fmla="*/ 7529085 w 10051814"/>
              <a:gd name="connsiteY7" fmla="*/ 5267040 h 10051602"/>
              <a:gd name="connsiteX8" fmla="*/ 0 w 10051814"/>
              <a:gd name="connsiteY8" fmla="*/ 5160218 h 10051602"/>
              <a:gd name="connsiteX9" fmla="*/ 2517672 w 10051814"/>
              <a:gd name="connsiteY9" fmla="*/ 5160218 h 10051602"/>
              <a:gd name="connsiteX10" fmla="*/ 2522729 w 10051814"/>
              <a:gd name="connsiteY10" fmla="*/ 5267040 h 10051602"/>
              <a:gd name="connsiteX11" fmla="*/ 4768804 w 10051814"/>
              <a:gd name="connsiteY11" fmla="*/ 7527419 h 10051602"/>
              <a:gd name="connsiteX12" fmla="*/ 4891490 w 10051814"/>
              <a:gd name="connsiteY12" fmla="*/ 7533614 h 10051602"/>
              <a:gd name="connsiteX13" fmla="*/ 4891490 w 10051814"/>
              <a:gd name="connsiteY13" fmla="*/ 10051602 h 10051602"/>
              <a:gd name="connsiteX14" fmla="*/ 4767105 w 10051814"/>
              <a:gd name="connsiteY14" fmla="*/ 10048457 h 10051602"/>
              <a:gd name="connsiteX15" fmla="*/ 2850 w 10051814"/>
              <a:gd name="connsiteY15" fmla="*/ 5276565 h 10051602"/>
              <a:gd name="connsiteX16" fmla="*/ 5160324 w 10051814"/>
              <a:gd name="connsiteY16" fmla="*/ 0 h 10051602"/>
              <a:gd name="connsiteX17" fmla="*/ 5284709 w 10051814"/>
              <a:gd name="connsiteY17" fmla="*/ 3145 h 10051602"/>
              <a:gd name="connsiteX18" fmla="*/ 10048964 w 10051814"/>
              <a:gd name="connsiteY18" fmla="*/ 4775037 h 10051602"/>
              <a:gd name="connsiteX19" fmla="*/ 10051814 w 10051814"/>
              <a:gd name="connsiteY19" fmla="*/ 4891384 h 10051602"/>
              <a:gd name="connsiteX20" fmla="*/ 7534143 w 10051814"/>
              <a:gd name="connsiteY20" fmla="*/ 4891384 h 10051602"/>
              <a:gd name="connsiteX21" fmla="*/ 7529085 w 10051814"/>
              <a:gd name="connsiteY21" fmla="*/ 4784563 h 10051602"/>
              <a:gd name="connsiteX22" fmla="*/ 5283010 w 10051814"/>
              <a:gd name="connsiteY22" fmla="*/ 2524184 h 10051602"/>
              <a:gd name="connsiteX23" fmla="*/ 5160324 w 10051814"/>
              <a:gd name="connsiteY23" fmla="*/ 2517989 h 10051602"/>
              <a:gd name="connsiteX24" fmla="*/ 4891490 w 10051814"/>
              <a:gd name="connsiteY24" fmla="*/ 0 h 10051602"/>
              <a:gd name="connsiteX25" fmla="*/ 4891490 w 10051814"/>
              <a:gd name="connsiteY25" fmla="*/ 2517989 h 10051602"/>
              <a:gd name="connsiteX26" fmla="*/ 4768804 w 10051814"/>
              <a:gd name="connsiteY26" fmla="*/ 2524184 h 10051602"/>
              <a:gd name="connsiteX27" fmla="*/ 2522729 w 10051814"/>
              <a:gd name="connsiteY27" fmla="*/ 4784563 h 10051602"/>
              <a:gd name="connsiteX28" fmla="*/ 2517672 w 10051814"/>
              <a:gd name="connsiteY28" fmla="*/ 4891384 h 10051602"/>
              <a:gd name="connsiteX29" fmla="*/ 0 w 10051814"/>
              <a:gd name="connsiteY29" fmla="*/ 4891384 h 10051602"/>
              <a:gd name="connsiteX30" fmla="*/ 2850 w 10051814"/>
              <a:gd name="connsiteY30" fmla="*/ 4775037 h 10051602"/>
              <a:gd name="connsiteX31" fmla="*/ 4767105 w 10051814"/>
              <a:gd name="connsiteY31" fmla="*/ 3145 h 1005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51814" h="10051602">
                <a:moveTo>
                  <a:pt x="7534143" y="5160218"/>
                </a:moveTo>
                <a:lnTo>
                  <a:pt x="10051814" y="5160218"/>
                </a:lnTo>
                <a:lnTo>
                  <a:pt x="10048964" y="5276565"/>
                </a:lnTo>
                <a:cubicBezTo>
                  <a:pt x="9922506" y="7851864"/>
                  <a:pt x="7858946" y="9917968"/>
                  <a:pt x="5284709" y="10048457"/>
                </a:cubicBezTo>
                <a:lnTo>
                  <a:pt x="5160324" y="10051602"/>
                </a:lnTo>
                <a:lnTo>
                  <a:pt x="5160324" y="7533614"/>
                </a:lnTo>
                <a:lnTo>
                  <a:pt x="5283010" y="7527419"/>
                </a:lnTo>
                <a:cubicBezTo>
                  <a:pt x="6471762" y="7406694"/>
                  <a:pt x="7415732" y="6457956"/>
                  <a:pt x="7529085" y="5267040"/>
                </a:cubicBezTo>
                <a:close/>
                <a:moveTo>
                  <a:pt x="0" y="5160218"/>
                </a:moveTo>
                <a:lnTo>
                  <a:pt x="2517672" y="5160218"/>
                </a:lnTo>
                <a:lnTo>
                  <a:pt x="2522729" y="5267040"/>
                </a:lnTo>
                <a:cubicBezTo>
                  <a:pt x="2636082" y="6457956"/>
                  <a:pt x="3580053" y="7406694"/>
                  <a:pt x="4768804" y="7527419"/>
                </a:cubicBezTo>
                <a:lnTo>
                  <a:pt x="4891490" y="7533614"/>
                </a:lnTo>
                <a:lnTo>
                  <a:pt x="4891490" y="10051602"/>
                </a:lnTo>
                <a:lnTo>
                  <a:pt x="4767105" y="10048457"/>
                </a:lnTo>
                <a:cubicBezTo>
                  <a:pt x="2192868" y="9917968"/>
                  <a:pt x="129309" y="7851864"/>
                  <a:pt x="2850" y="5276565"/>
                </a:cubicBezTo>
                <a:close/>
                <a:moveTo>
                  <a:pt x="5160324" y="0"/>
                </a:moveTo>
                <a:lnTo>
                  <a:pt x="5284709" y="3145"/>
                </a:lnTo>
                <a:cubicBezTo>
                  <a:pt x="7858946" y="133634"/>
                  <a:pt x="9922506" y="2199739"/>
                  <a:pt x="10048964" y="4775037"/>
                </a:cubicBezTo>
                <a:lnTo>
                  <a:pt x="10051814" y="4891384"/>
                </a:lnTo>
                <a:lnTo>
                  <a:pt x="7534143" y="4891384"/>
                </a:lnTo>
                <a:lnTo>
                  <a:pt x="7529085" y="4784563"/>
                </a:lnTo>
                <a:cubicBezTo>
                  <a:pt x="7415732" y="3593646"/>
                  <a:pt x="6471762" y="2644908"/>
                  <a:pt x="5283010" y="2524184"/>
                </a:cubicBezTo>
                <a:lnTo>
                  <a:pt x="5160324" y="2517989"/>
                </a:lnTo>
                <a:close/>
                <a:moveTo>
                  <a:pt x="4891490" y="0"/>
                </a:moveTo>
                <a:lnTo>
                  <a:pt x="4891490" y="2517989"/>
                </a:lnTo>
                <a:lnTo>
                  <a:pt x="4768804" y="2524184"/>
                </a:lnTo>
                <a:cubicBezTo>
                  <a:pt x="3580053" y="2644908"/>
                  <a:pt x="2636082" y="3593646"/>
                  <a:pt x="2522729" y="4784563"/>
                </a:cubicBezTo>
                <a:lnTo>
                  <a:pt x="2517672" y="4891384"/>
                </a:lnTo>
                <a:lnTo>
                  <a:pt x="0" y="4891384"/>
                </a:lnTo>
                <a:lnTo>
                  <a:pt x="2850" y="4775037"/>
                </a:lnTo>
                <a:cubicBezTo>
                  <a:pt x="129309" y="2199739"/>
                  <a:pt x="2192868" y="133634"/>
                  <a:pt x="4767105" y="3145"/>
                </a:cubicBezTo>
                <a:close/>
              </a:path>
            </a:pathLst>
          </a:custGeom>
          <a:ln>
            <a:noFill/>
          </a:ln>
          <a:effectLst>
            <a:outerShdw blurRad="2540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>
              <a:noFill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4C31248-06F7-D1B6-E826-A2CC01DDAA34}"/>
              </a:ext>
            </a:extLst>
          </p:cNvPr>
          <p:cNvSpPr txBox="1"/>
          <p:nvPr/>
        </p:nvSpPr>
        <p:spPr>
          <a:xfrm flipH="1">
            <a:off x="2971800" y="9235167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E49756A-3054-A5A2-9FA0-D6EACB85522D}"/>
              </a:ext>
            </a:extLst>
          </p:cNvPr>
          <p:cNvSpPr txBox="1"/>
          <p:nvPr/>
        </p:nvSpPr>
        <p:spPr>
          <a:xfrm flipH="1">
            <a:off x="1524000" y="15269124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C0A3AF3-5282-8CC1-5296-E6DA44300EF4}"/>
              </a:ext>
            </a:extLst>
          </p:cNvPr>
          <p:cNvSpPr txBox="1"/>
          <p:nvPr/>
        </p:nvSpPr>
        <p:spPr>
          <a:xfrm flipH="1">
            <a:off x="1524000" y="16284787"/>
            <a:ext cx="6477000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ameaças hereges que assolam a Igreja de Cristo nos últimos dias;</a:t>
            </a:r>
          </a:p>
        </p:txBody>
      </p:sp>
    </p:spTree>
    <p:extLst>
      <p:ext uri="{BB962C8B-B14F-4D97-AF65-F5344CB8AC3E}">
        <p14:creationId xmlns:p14="http://schemas.microsoft.com/office/powerpoint/2010/main" val="1483545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4A2BF-D991-1E6F-EFFC-F077B44D5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139CFDB-4708-462A-7CF4-29D3D5172986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 useBgFill="1">
        <p:nvSpPr>
          <p:cNvPr id="5" name="Forma Livre: Forma 4">
            <a:extLst>
              <a:ext uri="{FF2B5EF4-FFF2-40B4-BE49-F238E27FC236}">
                <a16:creationId xmlns:a16="http://schemas.microsoft.com/office/drawing/2014/main" id="{8FA6D983-CF6C-DEA7-62FB-9480B9B28424}"/>
              </a:ext>
            </a:extLst>
          </p:cNvPr>
          <p:cNvSpPr/>
          <p:nvPr/>
        </p:nvSpPr>
        <p:spPr>
          <a:xfrm rot="2700000">
            <a:off x="8601839" y="-3113809"/>
            <a:ext cx="16514968" cy="16514619"/>
          </a:xfrm>
          <a:custGeom>
            <a:avLst/>
            <a:gdLst>
              <a:gd name="connsiteX0" fmla="*/ 7534143 w 10051814"/>
              <a:gd name="connsiteY0" fmla="*/ 5160218 h 10051602"/>
              <a:gd name="connsiteX1" fmla="*/ 10051814 w 10051814"/>
              <a:gd name="connsiteY1" fmla="*/ 5160218 h 10051602"/>
              <a:gd name="connsiteX2" fmla="*/ 10048964 w 10051814"/>
              <a:gd name="connsiteY2" fmla="*/ 5276565 h 10051602"/>
              <a:gd name="connsiteX3" fmla="*/ 5284709 w 10051814"/>
              <a:gd name="connsiteY3" fmla="*/ 10048457 h 10051602"/>
              <a:gd name="connsiteX4" fmla="*/ 5160324 w 10051814"/>
              <a:gd name="connsiteY4" fmla="*/ 10051602 h 10051602"/>
              <a:gd name="connsiteX5" fmla="*/ 5160324 w 10051814"/>
              <a:gd name="connsiteY5" fmla="*/ 7533614 h 10051602"/>
              <a:gd name="connsiteX6" fmla="*/ 5283010 w 10051814"/>
              <a:gd name="connsiteY6" fmla="*/ 7527419 h 10051602"/>
              <a:gd name="connsiteX7" fmla="*/ 7529085 w 10051814"/>
              <a:gd name="connsiteY7" fmla="*/ 5267040 h 10051602"/>
              <a:gd name="connsiteX8" fmla="*/ 0 w 10051814"/>
              <a:gd name="connsiteY8" fmla="*/ 5160218 h 10051602"/>
              <a:gd name="connsiteX9" fmla="*/ 2517672 w 10051814"/>
              <a:gd name="connsiteY9" fmla="*/ 5160218 h 10051602"/>
              <a:gd name="connsiteX10" fmla="*/ 2522729 w 10051814"/>
              <a:gd name="connsiteY10" fmla="*/ 5267040 h 10051602"/>
              <a:gd name="connsiteX11" fmla="*/ 4768804 w 10051814"/>
              <a:gd name="connsiteY11" fmla="*/ 7527419 h 10051602"/>
              <a:gd name="connsiteX12" fmla="*/ 4891490 w 10051814"/>
              <a:gd name="connsiteY12" fmla="*/ 7533614 h 10051602"/>
              <a:gd name="connsiteX13" fmla="*/ 4891490 w 10051814"/>
              <a:gd name="connsiteY13" fmla="*/ 10051602 h 10051602"/>
              <a:gd name="connsiteX14" fmla="*/ 4767105 w 10051814"/>
              <a:gd name="connsiteY14" fmla="*/ 10048457 h 10051602"/>
              <a:gd name="connsiteX15" fmla="*/ 2850 w 10051814"/>
              <a:gd name="connsiteY15" fmla="*/ 5276565 h 10051602"/>
              <a:gd name="connsiteX16" fmla="*/ 5160324 w 10051814"/>
              <a:gd name="connsiteY16" fmla="*/ 0 h 10051602"/>
              <a:gd name="connsiteX17" fmla="*/ 5284709 w 10051814"/>
              <a:gd name="connsiteY17" fmla="*/ 3145 h 10051602"/>
              <a:gd name="connsiteX18" fmla="*/ 10048964 w 10051814"/>
              <a:gd name="connsiteY18" fmla="*/ 4775037 h 10051602"/>
              <a:gd name="connsiteX19" fmla="*/ 10051814 w 10051814"/>
              <a:gd name="connsiteY19" fmla="*/ 4891384 h 10051602"/>
              <a:gd name="connsiteX20" fmla="*/ 7534143 w 10051814"/>
              <a:gd name="connsiteY20" fmla="*/ 4891384 h 10051602"/>
              <a:gd name="connsiteX21" fmla="*/ 7529085 w 10051814"/>
              <a:gd name="connsiteY21" fmla="*/ 4784563 h 10051602"/>
              <a:gd name="connsiteX22" fmla="*/ 5283010 w 10051814"/>
              <a:gd name="connsiteY22" fmla="*/ 2524184 h 10051602"/>
              <a:gd name="connsiteX23" fmla="*/ 5160324 w 10051814"/>
              <a:gd name="connsiteY23" fmla="*/ 2517989 h 10051602"/>
              <a:gd name="connsiteX24" fmla="*/ 4891490 w 10051814"/>
              <a:gd name="connsiteY24" fmla="*/ 0 h 10051602"/>
              <a:gd name="connsiteX25" fmla="*/ 4891490 w 10051814"/>
              <a:gd name="connsiteY25" fmla="*/ 2517989 h 10051602"/>
              <a:gd name="connsiteX26" fmla="*/ 4768804 w 10051814"/>
              <a:gd name="connsiteY26" fmla="*/ 2524184 h 10051602"/>
              <a:gd name="connsiteX27" fmla="*/ 2522729 w 10051814"/>
              <a:gd name="connsiteY27" fmla="*/ 4784563 h 10051602"/>
              <a:gd name="connsiteX28" fmla="*/ 2517672 w 10051814"/>
              <a:gd name="connsiteY28" fmla="*/ 4891384 h 10051602"/>
              <a:gd name="connsiteX29" fmla="*/ 0 w 10051814"/>
              <a:gd name="connsiteY29" fmla="*/ 4891384 h 10051602"/>
              <a:gd name="connsiteX30" fmla="*/ 2850 w 10051814"/>
              <a:gd name="connsiteY30" fmla="*/ 4775037 h 10051602"/>
              <a:gd name="connsiteX31" fmla="*/ 4767105 w 10051814"/>
              <a:gd name="connsiteY31" fmla="*/ 3145 h 1005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51814" h="10051602">
                <a:moveTo>
                  <a:pt x="7534143" y="5160218"/>
                </a:moveTo>
                <a:lnTo>
                  <a:pt x="10051814" y="5160218"/>
                </a:lnTo>
                <a:lnTo>
                  <a:pt x="10048964" y="5276565"/>
                </a:lnTo>
                <a:cubicBezTo>
                  <a:pt x="9922506" y="7851864"/>
                  <a:pt x="7858946" y="9917968"/>
                  <a:pt x="5284709" y="10048457"/>
                </a:cubicBezTo>
                <a:lnTo>
                  <a:pt x="5160324" y="10051602"/>
                </a:lnTo>
                <a:lnTo>
                  <a:pt x="5160324" y="7533614"/>
                </a:lnTo>
                <a:lnTo>
                  <a:pt x="5283010" y="7527419"/>
                </a:lnTo>
                <a:cubicBezTo>
                  <a:pt x="6471762" y="7406694"/>
                  <a:pt x="7415732" y="6457956"/>
                  <a:pt x="7529085" y="5267040"/>
                </a:cubicBezTo>
                <a:close/>
                <a:moveTo>
                  <a:pt x="0" y="5160218"/>
                </a:moveTo>
                <a:lnTo>
                  <a:pt x="2517672" y="5160218"/>
                </a:lnTo>
                <a:lnTo>
                  <a:pt x="2522729" y="5267040"/>
                </a:lnTo>
                <a:cubicBezTo>
                  <a:pt x="2636082" y="6457956"/>
                  <a:pt x="3580053" y="7406694"/>
                  <a:pt x="4768804" y="7527419"/>
                </a:cubicBezTo>
                <a:lnTo>
                  <a:pt x="4891490" y="7533614"/>
                </a:lnTo>
                <a:lnTo>
                  <a:pt x="4891490" y="10051602"/>
                </a:lnTo>
                <a:lnTo>
                  <a:pt x="4767105" y="10048457"/>
                </a:lnTo>
                <a:cubicBezTo>
                  <a:pt x="2192868" y="9917968"/>
                  <a:pt x="129309" y="7851864"/>
                  <a:pt x="2850" y="5276565"/>
                </a:cubicBezTo>
                <a:close/>
                <a:moveTo>
                  <a:pt x="5160324" y="0"/>
                </a:moveTo>
                <a:lnTo>
                  <a:pt x="5284709" y="3145"/>
                </a:lnTo>
                <a:cubicBezTo>
                  <a:pt x="7858946" y="133634"/>
                  <a:pt x="9922506" y="2199739"/>
                  <a:pt x="10048964" y="4775037"/>
                </a:cubicBezTo>
                <a:lnTo>
                  <a:pt x="10051814" y="4891384"/>
                </a:lnTo>
                <a:lnTo>
                  <a:pt x="7534143" y="4891384"/>
                </a:lnTo>
                <a:lnTo>
                  <a:pt x="7529085" y="4784563"/>
                </a:lnTo>
                <a:cubicBezTo>
                  <a:pt x="7415732" y="3593646"/>
                  <a:pt x="6471762" y="2644908"/>
                  <a:pt x="5283010" y="2524184"/>
                </a:cubicBezTo>
                <a:lnTo>
                  <a:pt x="5160324" y="2517989"/>
                </a:lnTo>
                <a:close/>
                <a:moveTo>
                  <a:pt x="4891490" y="0"/>
                </a:moveTo>
                <a:lnTo>
                  <a:pt x="4891490" y="2517989"/>
                </a:lnTo>
                <a:lnTo>
                  <a:pt x="4768804" y="2524184"/>
                </a:lnTo>
                <a:cubicBezTo>
                  <a:pt x="3580053" y="2644908"/>
                  <a:pt x="2636082" y="3593646"/>
                  <a:pt x="2522729" y="4784563"/>
                </a:cubicBezTo>
                <a:lnTo>
                  <a:pt x="2517672" y="4891384"/>
                </a:lnTo>
                <a:lnTo>
                  <a:pt x="0" y="4891384"/>
                </a:lnTo>
                <a:lnTo>
                  <a:pt x="2850" y="4775037"/>
                </a:lnTo>
                <a:cubicBezTo>
                  <a:pt x="129309" y="2199739"/>
                  <a:pt x="2192868" y="133634"/>
                  <a:pt x="4767105" y="3145"/>
                </a:cubicBezTo>
                <a:close/>
              </a:path>
            </a:pathLst>
          </a:custGeom>
          <a:ln>
            <a:noFill/>
          </a:ln>
          <a:effectLst>
            <a:outerShdw blurRad="254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C4A465-8B38-50C3-1378-0D71D4BC75B5}"/>
              </a:ext>
            </a:extLst>
          </p:cNvPr>
          <p:cNvSpPr txBox="1"/>
          <p:nvPr/>
        </p:nvSpPr>
        <p:spPr>
          <a:xfrm flipH="1">
            <a:off x="4114800" y="571500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9EA11EC-72BF-E47D-6D5A-45C00A91FC74}"/>
              </a:ext>
            </a:extLst>
          </p:cNvPr>
          <p:cNvSpPr txBox="1"/>
          <p:nvPr/>
        </p:nvSpPr>
        <p:spPr>
          <a:xfrm flipH="1">
            <a:off x="1524000" y="6186446"/>
            <a:ext cx="34290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Analisar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DFE4032-01A8-97CB-3C34-2F936739DED0}"/>
              </a:ext>
            </a:extLst>
          </p:cNvPr>
          <p:cNvSpPr txBox="1"/>
          <p:nvPr/>
        </p:nvSpPr>
        <p:spPr>
          <a:xfrm flipH="1">
            <a:off x="1524000" y="7202109"/>
            <a:ext cx="5638800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atuação pastoral de Tito na Ilha de Creta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24FCEFB-1EB5-268C-985C-B7FF7C11AC92}"/>
              </a:ext>
            </a:extLst>
          </p:cNvPr>
          <p:cNvSpPr txBox="1"/>
          <p:nvPr/>
        </p:nvSpPr>
        <p:spPr>
          <a:xfrm flipH="1">
            <a:off x="3124200" y="9001214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B8B5DF4-6241-BA74-E264-9C981965105B}"/>
              </a:ext>
            </a:extLst>
          </p:cNvPr>
          <p:cNvSpPr txBox="1"/>
          <p:nvPr/>
        </p:nvSpPr>
        <p:spPr>
          <a:xfrm flipH="1">
            <a:off x="1676400" y="15035171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74D607-7803-0933-415E-B38AFAFFC001}"/>
              </a:ext>
            </a:extLst>
          </p:cNvPr>
          <p:cNvSpPr txBox="1"/>
          <p:nvPr/>
        </p:nvSpPr>
        <p:spPr>
          <a:xfrm flipH="1">
            <a:off x="1676400" y="16050834"/>
            <a:ext cx="563880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conceito de Apologética Cristã</a:t>
            </a:r>
          </a:p>
        </p:txBody>
      </p:sp>
    </p:spTree>
    <p:extLst>
      <p:ext uri="{BB962C8B-B14F-4D97-AF65-F5344CB8AC3E}">
        <p14:creationId xmlns:p14="http://schemas.microsoft.com/office/powerpoint/2010/main" val="3268209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2A00C7-805F-AA64-8519-F855126CA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ED6A05A2-935C-60DB-D258-55786B20B088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 useBgFill="1">
        <p:nvSpPr>
          <p:cNvPr id="5" name="Forma Livre: Forma 4">
            <a:extLst>
              <a:ext uri="{FF2B5EF4-FFF2-40B4-BE49-F238E27FC236}">
                <a16:creationId xmlns:a16="http://schemas.microsoft.com/office/drawing/2014/main" id="{9D9DB49F-DF3E-8045-96DE-DA38DEB29FB0}"/>
              </a:ext>
            </a:extLst>
          </p:cNvPr>
          <p:cNvSpPr/>
          <p:nvPr/>
        </p:nvSpPr>
        <p:spPr>
          <a:xfrm rot="8100000">
            <a:off x="8601839" y="-3113809"/>
            <a:ext cx="16514968" cy="16514619"/>
          </a:xfrm>
          <a:custGeom>
            <a:avLst/>
            <a:gdLst>
              <a:gd name="connsiteX0" fmla="*/ 7534143 w 10051814"/>
              <a:gd name="connsiteY0" fmla="*/ 5160218 h 10051602"/>
              <a:gd name="connsiteX1" fmla="*/ 10051814 w 10051814"/>
              <a:gd name="connsiteY1" fmla="*/ 5160218 h 10051602"/>
              <a:gd name="connsiteX2" fmla="*/ 10048964 w 10051814"/>
              <a:gd name="connsiteY2" fmla="*/ 5276565 h 10051602"/>
              <a:gd name="connsiteX3" fmla="*/ 5284709 w 10051814"/>
              <a:gd name="connsiteY3" fmla="*/ 10048457 h 10051602"/>
              <a:gd name="connsiteX4" fmla="*/ 5160324 w 10051814"/>
              <a:gd name="connsiteY4" fmla="*/ 10051602 h 10051602"/>
              <a:gd name="connsiteX5" fmla="*/ 5160324 w 10051814"/>
              <a:gd name="connsiteY5" fmla="*/ 7533614 h 10051602"/>
              <a:gd name="connsiteX6" fmla="*/ 5283010 w 10051814"/>
              <a:gd name="connsiteY6" fmla="*/ 7527419 h 10051602"/>
              <a:gd name="connsiteX7" fmla="*/ 7529085 w 10051814"/>
              <a:gd name="connsiteY7" fmla="*/ 5267040 h 10051602"/>
              <a:gd name="connsiteX8" fmla="*/ 0 w 10051814"/>
              <a:gd name="connsiteY8" fmla="*/ 5160218 h 10051602"/>
              <a:gd name="connsiteX9" fmla="*/ 2517672 w 10051814"/>
              <a:gd name="connsiteY9" fmla="*/ 5160218 h 10051602"/>
              <a:gd name="connsiteX10" fmla="*/ 2522729 w 10051814"/>
              <a:gd name="connsiteY10" fmla="*/ 5267040 h 10051602"/>
              <a:gd name="connsiteX11" fmla="*/ 4768804 w 10051814"/>
              <a:gd name="connsiteY11" fmla="*/ 7527419 h 10051602"/>
              <a:gd name="connsiteX12" fmla="*/ 4891490 w 10051814"/>
              <a:gd name="connsiteY12" fmla="*/ 7533614 h 10051602"/>
              <a:gd name="connsiteX13" fmla="*/ 4891490 w 10051814"/>
              <a:gd name="connsiteY13" fmla="*/ 10051602 h 10051602"/>
              <a:gd name="connsiteX14" fmla="*/ 4767105 w 10051814"/>
              <a:gd name="connsiteY14" fmla="*/ 10048457 h 10051602"/>
              <a:gd name="connsiteX15" fmla="*/ 2850 w 10051814"/>
              <a:gd name="connsiteY15" fmla="*/ 5276565 h 10051602"/>
              <a:gd name="connsiteX16" fmla="*/ 5160324 w 10051814"/>
              <a:gd name="connsiteY16" fmla="*/ 0 h 10051602"/>
              <a:gd name="connsiteX17" fmla="*/ 5284709 w 10051814"/>
              <a:gd name="connsiteY17" fmla="*/ 3145 h 10051602"/>
              <a:gd name="connsiteX18" fmla="*/ 10048964 w 10051814"/>
              <a:gd name="connsiteY18" fmla="*/ 4775037 h 10051602"/>
              <a:gd name="connsiteX19" fmla="*/ 10051814 w 10051814"/>
              <a:gd name="connsiteY19" fmla="*/ 4891384 h 10051602"/>
              <a:gd name="connsiteX20" fmla="*/ 7534143 w 10051814"/>
              <a:gd name="connsiteY20" fmla="*/ 4891384 h 10051602"/>
              <a:gd name="connsiteX21" fmla="*/ 7529085 w 10051814"/>
              <a:gd name="connsiteY21" fmla="*/ 4784563 h 10051602"/>
              <a:gd name="connsiteX22" fmla="*/ 5283010 w 10051814"/>
              <a:gd name="connsiteY22" fmla="*/ 2524184 h 10051602"/>
              <a:gd name="connsiteX23" fmla="*/ 5160324 w 10051814"/>
              <a:gd name="connsiteY23" fmla="*/ 2517989 h 10051602"/>
              <a:gd name="connsiteX24" fmla="*/ 4891490 w 10051814"/>
              <a:gd name="connsiteY24" fmla="*/ 0 h 10051602"/>
              <a:gd name="connsiteX25" fmla="*/ 4891490 w 10051814"/>
              <a:gd name="connsiteY25" fmla="*/ 2517989 h 10051602"/>
              <a:gd name="connsiteX26" fmla="*/ 4768804 w 10051814"/>
              <a:gd name="connsiteY26" fmla="*/ 2524184 h 10051602"/>
              <a:gd name="connsiteX27" fmla="*/ 2522729 w 10051814"/>
              <a:gd name="connsiteY27" fmla="*/ 4784563 h 10051602"/>
              <a:gd name="connsiteX28" fmla="*/ 2517672 w 10051814"/>
              <a:gd name="connsiteY28" fmla="*/ 4891384 h 10051602"/>
              <a:gd name="connsiteX29" fmla="*/ 0 w 10051814"/>
              <a:gd name="connsiteY29" fmla="*/ 4891384 h 10051602"/>
              <a:gd name="connsiteX30" fmla="*/ 2850 w 10051814"/>
              <a:gd name="connsiteY30" fmla="*/ 4775037 h 10051602"/>
              <a:gd name="connsiteX31" fmla="*/ 4767105 w 10051814"/>
              <a:gd name="connsiteY31" fmla="*/ 3145 h 1005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51814" h="10051602">
                <a:moveTo>
                  <a:pt x="7534143" y="5160218"/>
                </a:moveTo>
                <a:lnTo>
                  <a:pt x="10051814" y="5160218"/>
                </a:lnTo>
                <a:lnTo>
                  <a:pt x="10048964" y="5276565"/>
                </a:lnTo>
                <a:cubicBezTo>
                  <a:pt x="9922506" y="7851864"/>
                  <a:pt x="7858946" y="9917968"/>
                  <a:pt x="5284709" y="10048457"/>
                </a:cubicBezTo>
                <a:lnTo>
                  <a:pt x="5160324" y="10051602"/>
                </a:lnTo>
                <a:lnTo>
                  <a:pt x="5160324" y="7533614"/>
                </a:lnTo>
                <a:lnTo>
                  <a:pt x="5283010" y="7527419"/>
                </a:lnTo>
                <a:cubicBezTo>
                  <a:pt x="6471762" y="7406694"/>
                  <a:pt x="7415732" y="6457956"/>
                  <a:pt x="7529085" y="5267040"/>
                </a:cubicBezTo>
                <a:close/>
                <a:moveTo>
                  <a:pt x="0" y="5160218"/>
                </a:moveTo>
                <a:lnTo>
                  <a:pt x="2517672" y="5160218"/>
                </a:lnTo>
                <a:lnTo>
                  <a:pt x="2522729" y="5267040"/>
                </a:lnTo>
                <a:cubicBezTo>
                  <a:pt x="2636082" y="6457956"/>
                  <a:pt x="3580053" y="7406694"/>
                  <a:pt x="4768804" y="7527419"/>
                </a:cubicBezTo>
                <a:lnTo>
                  <a:pt x="4891490" y="7533614"/>
                </a:lnTo>
                <a:lnTo>
                  <a:pt x="4891490" y="10051602"/>
                </a:lnTo>
                <a:lnTo>
                  <a:pt x="4767105" y="10048457"/>
                </a:lnTo>
                <a:cubicBezTo>
                  <a:pt x="2192868" y="9917968"/>
                  <a:pt x="129309" y="7851864"/>
                  <a:pt x="2850" y="5276565"/>
                </a:cubicBezTo>
                <a:close/>
                <a:moveTo>
                  <a:pt x="5160324" y="0"/>
                </a:moveTo>
                <a:lnTo>
                  <a:pt x="5284709" y="3145"/>
                </a:lnTo>
                <a:cubicBezTo>
                  <a:pt x="7858946" y="133634"/>
                  <a:pt x="9922506" y="2199739"/>
                  <a:pt x="10048964" y="4775037"/>
                </a:cubicBezTo>
                <a:lnTo>
                  <a:pt x="10051814" y="4891384"/>
                </a:lnTo>
                <a:lnTo>
                  <a:pt x="7534143" y="4891384"/>
                </a:lnTo>
                <a:lnTo>
                  <a:pt x="7529085" y="4784563"/>
                </a:lnTo>
                <a:cubicBezTo>
                  <a:pt x="7415732" y="3593646"/>
                  <a:pt x="6471762" y="2644908"/>
                  <a:pt x="5283010" y="2524184"/>
                </a:cubicBezTo>
                <a:lnTo>
                  <a:pt x="5160324" y="2517989"/>
                </a:lnTo>
                <a:close/>
                <a:moveTo>
                  <a:pt x="4891490" y="0"/>
                </a:moveTo>
                <a:lnTo>
                  <a:pt x="4891490" y="2517989"/>
                </a:lnTo>
                <a:lnTo>
                  <a:pt x="4768804" y="2524184"/>
                </a:lnTo>
                <a:cubicBezTo>
                  <a:pt x="3580053" y="2644908"/>
                  <a:pt x="2636082" y="3593646"/>
                  <a:pt x="2522729" y="4784563"/>
                </a:cubicBezTo>
                <a:lnTo>
                  <a:pt x="2517672" y="4891384"/>
                </a:lnTo>
                <a:lnTo>
                  <a:pt x="0" y="4891384"/>
                </a:lnTo>
                <a:lnTo>
                  <a:pt x="2850" y="4775037"/>
                </a:lnTo>
                <a:cubicBezTo>
                  <a:pt x="129309" y="2199739"/>
                  <a:pt x="2192868" y="133634"/>
                  <a:pt x="4767105" y="3145"/>
                </a:cubicBezTo>
                <a:close/>
              </a:path>
            </a:pathLst>
          </a:custGeom>
          <a:ln>
            <a:noFill/>
          </a:ln>
          <a:effectLst>
            <a:outerShdw blurRad="254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F2BEA48-6837-365E-8908-FBD064E86FCE}"/>
              </a:ext>
            </a:extLst>
          </p:cNvPr>
          <p:cNvSpPr txBox="1"/>
          <p:nvPr/>
        </p:nvSpPr>
        <p:spPr>
          <a:xfrm flipH="1">
            <a:off x="4648200" y="800100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46601E-F382-67CA-E6CE-2F938E1345BD}"/>
              </a:ext>
            </a:extLst>
          </p:cNvPr>
          <p:cNvSpPr txBox="1"/>
          <p:nvPr/>
        </p:nvSpPr>
        <p:spPr>
          <a:xfrm flipH="1">
            <a:off x="1295400" y="6478578"/>
            <a:ext cx="48768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Reconhecer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301BD59-78F7-167B-D152-51EDD72FD9CC}"/>
              </a:ext>
            </a:extLst>
          </p:cNvPr>
          <p:cNvSpPr txBox="1"/>
          <p:nvPr/>
        </p:nvSpPr>
        <p:spPr>
          <a:xfrm flipH="1">
            <a:off x="1295400" y="7494241"/>
            <a:ext cx="5715000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institucionalidade bíblica da Igreja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B5FBB87-E276-DAA6-60E7-6F7D9B680A60}"/>
              </a:ext>
            </a:extLst>
          </p:cNvPr>
          <p:cNvSpPr txBox="1"/>
          <p:nvPr/>
        </p:nvSpPr>
        <p:spPr>
          <a:xfrm flipH="1">
            <a:off x="3124200" y="8944056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04C2D35-8838-3E63-4F7C-D329B5F42748}"/>
              </a:ext>
            </a:extLst>
          </p:cNvPr>
          <p:cNvSpPr txBox="1"/>
          <p:nvPr/>
        </p:nvSpPr>
        <p:spPr>
          <a:xfrm flipH="1">
            <a:off x="1676400" y="14978013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D153EF-F70E-BCB1-F616-29EBE807EF67}"/>
              </a:ext>
            </a:extLst>
          </p:cNvPr>
          <p:cNvSpPr txBox="1"/>
          <p:nvPr/>
        </p:nvSpPr>
        <p:spPr>
          <a:xfrm flipH="1">
            <a:off x="1676400" y="15993676"/>
            <a:ext cx="5638800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são as heresias</a:t>
            </a:r>
          </a:p>
        </p:txBody>
      </p:sp>
    </p:spTree>
    <p:extLst>
      <p:ext uri="{BB962C8B-B14F-4D97-AF65-F5344CB8AC3E}">
        <p14:creationId xmlns:p14="http://schemas.microsoft.com/office/powerpoint/2010/main" val="3992246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C7C4B2-5449-63B9-F1B9-B1D3B81C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CF0AD55-0875-5EB5-C24D-C626CDAD5A55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 useBgFill="1">
        <p:nvSpPr>
          <p:cNvPr id="5" name="Forma Livre: Forma 4">
            <a:extLst>
              <a:ext uri="{FF2B5EF4-FFF2-40B4-BE49-F238E27FC236}">
                <a16:creationId xmlns:a16="http://schemas.microsoft.com/office/drawing/2014/main" id="{19F07693-5D86-8B71-8CA9-140E9AD3B76D}"/>
              </a:ext>
            </a:extLst>
          </p:cNvPr>
          <p:cNvSpPr/>
          <p:nvPr/>
        </p:nvSpPr>
        <p:spPr>
          <a:xfrm rot="13500000">
            <a:off x="8601839" y="-3113809"/>
            <a:ext cx="16514968" cy="16514619"/>
          </a:xfrm>
          <a:custGeom>
            <a:avLst/>
            <a:gdLst>
              <a:gd name="connsiteX0" fmla="*/ 7534143 w 10051814"/>
              <a:gd name="connsiteY0" fmla="*/ 5160218 h 10051602"/>
              <a:gd name="connsiteX1" fmla="*/ 10051814 w 10051814"/>
              <a:gd name="connsiteY1" fmla="*/ 5160218 h 10051602"/>
              <a:gd name="connsiteX2" fmla="*/ 10048964 w 10051814"/>
              <a:gd name="connsiteY2" fmla="*/ 5276565 h 10051602"/>
              <a:gd name="connsiteX3" fmla="*/ 5284709 w 10051814"/>
              <a:gd name="connsiteY3" fmla="*/ 10048457 h 10051602"/>
              <a:gd name="connsiteX4" fmla="*/ 5160324 w 10051814"/>
              <a:gd name="connsiteY4" fmla="*/ 10051602 h 10051602"/>
              <a:gd name="connsiteX5" fmla="*/ 5160324 w 10051814"/>
              <a:gd name="connsiteY5" fmla="*/ 7533614 h 10051602"/>
              <a:gd name="connsiteX6" fmla="*/ 5283010 w 10051814"/>
              <a:gd name="connsiteY6" fmla="*/ 7527419 h 10051602"/>
              <a:gd name="connsiteX7" fmla="*/ 7529085 w 10051814"/>
              <a:gd name="connsiteY7" fmla="*/ 5267040 h 10051602"/>
              <a:gd name="connsiteX8" fmla="*/ 0 w 10051814"/>
              <a:gd name="connsiteY8" fmla="*/ 5160218 h 10051602"/>
              <a:gd name="connsiteX9" fmla="*/ 2517672 w 10051814"/>
              <a:gd name="connsiteY9" fmla="*/ 5160218 h 10051602"/>
              <a:gd name="connsiteX10" fmla="*/ 2522729 w 10051814"/>
              <a:gd name="connsiteY10" fmla="*/ 5267040 h 10051602"/>
              <a:gd name="connsiteX11" fmla="*/ 4768804 w 10051814"/>
              <a:gd name="connsiteY11" fmla="*/ 7527419 h 10051602"/>
              <a:gd name="connsiteX12" fmla="*/ 4891490 w 10051814"/>
              <a:gd name="connsiteY12" fmla="*/ 7533614 h 10051602"/>
              <a:gd name="connsiteX13" fmla="*/ 4891490 w 10051814"/>
              <a:gd name="connsiteY13" fmla="*/ 10051602 h 10051602"/>
              <a:gd name="connsiteX14" fmla="*/ 4767105 w 10051814"/>
              <a:gd name="connsiteY14" fmla="*/ 10048457 h 10051602"/>
              <a:gd name="connsiteX15" fmla="*/ 2850 w 10051814"/>
              <a:gd name="connsiteY15" fmla="*/ 5276565 h 10051602"/>
              <a:gd name="connsiteX16" fmla="*/ 5160324 w 10051814"/>
              <a:gd name="connsiteY16" fmla="*/ 0 h 10051602"/>
              <a:gd name="connsiteX17" fmla="*/ 5284709 w 10051814"/>
              <a:gd name="connsiteY17" fmla="*/ 3145 h 10051602"/>
              <a:gd name="connsiteX18" fmla="*/ 10048964 w 10051814"/>
              <a:gd name="connsiteY18" fmla="*/ 4775037 h 10051602"/>
              <a:gd name="connsiteX19" fmla="*/ 10051814 w 10051814"/>
              <a:gd name="connsiteY19" fmla="*/ 4891384 h 10051602"/>
              <a:gd name="connsiteX20" fmla="*/ 7534143 w 10051814"/>
              <a:gd name="connsiteY20" fmla="*/ 4891384 h 10051602"/>
              <a:gd name="connsiteX21" fmla="*/ 7529085 w 10051814"/>
              <a:gd name="connsiteY21" fmla="*/ 4784563 h 10051602"/>
              <a:gd name="connsiteX22" fmla="*/ 5283010 w 10051814"/>
              <a:gd name="connsiteY22" fmla="*/ 2524184 h 10051602"/>
              <a:gd name="connsiteX23" fmla="*/ 5160324 w 10051814"/>
              <a:gd name="connsiteY23" fmla="*/ 2517989 h 10051602"/>
              <a:gd name="connsiteX24" fmla="*/ 4891490 w 10051814"/>
              <a:gd name="connsiteY24" fmla="*/ 0 h 10051602"/>
              <a:gd name="connsiteX25" fmla="*/ 4891490 w 10051814"/>
              <a:gd name="connsiteY25" fmla="*/ 2517989 h 10051602"/>
              <a:gd name="connsiteX26" fmla="*/ 4768804 w 10051814"/>
              <a:gd name="connsiteY26" fmla="*/ 2524184 h 10051602"/>
              <a:gd name="connsiteX27" fmla="*/ 2522729 w 10051814"/>
              <a:gd name="connsiteY27" fmla="*/ 4784563 h 10051602"/>
              <a:gd name="connsiteX28" fmla="*/ 2517672 w 10051814"/>
              <a:gd name="connsiteY28" fmla="*/ 4891384 h 10051602"/>
              <a:gd name="connsiteX29" fmla="*/ 0 w 10051814"/>
              <a:gd name="connsiteY29" fmla="*/ 4891384 h 10051602"/>
              <a:gd name="connsiteX30" fmla="*/ 2850 w 10051814"/>
              <a:gd name="connsiteY30" fmla="*/ 4775037 h 10051602"/>
              <a:gd name="connsiteX31" fmla="*/ 4767105 w 10051814"/>
              <a:gd name="connsiteY31" fmla="*/ 3145 h 1005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51814" h="10051602">
                <a:moveTo>
                  <a:pt x="7534143" y="5160218"/>
                </a:moveTo>
                <a:lnTo>
                  <a:pt x="10051814" y="5160218"/>
                </a:lnTo>
                <a:lnTo>
                  <a:pt x="10048964" y="5276565"/>
                </a:lnTo>
                <a:cubicBezTo>
                  <a:pt x="9922506" y="7851864"/>
                  <a:pt x="7858946" y="9917968"/>
                  <a:pt x="5284709" y="10048457"/>
                </a:cubicBezTo>
                <a:lnTo>
                  <a:pt x="5160324" y="10051602"/>
                </a:lnTo>
                <a:lnTo>
                  <a:pt x="5160324" y="7533614"/>
                </a:lnTo>
                <a:lnTo>
                  <a:pt x="5283010" y="7527419"/>
                </a:lnTo>
                <a:cubicBezTo>
                  <a:pt x="6471762" y="7406694"/>
                  <a:pt x="7415732" y="6457956"/>
                  <a:pt x="7529085" y="5267040"/>
                </a:cubicBezTo>
                <a:close/>
                <a:moveTo>
                  <a:pt x="0" y="5160218"/>
                </a:moveTo>
                <a:lnTo>
                  <a:pt x="2517672" y="5160218"/>
                </a:lnTo>
                <a:lnTo>
                  <a:pt x="2522729" y="5267040"/>
                </a:lnTo>
                <a:cubicBezTo>
                  <a:pt x="2636082" y="6457956"/>
                  <a:pt x="3580053" y="7406694"/>
                  <a:pt x="4768804" y="7527419"/>
                </a:cubicBezTo>
                <a:lnTo>
                  <a:pt x="4891490" y="7533614"/>
                </a:lnTo>
                <a:lnTo>
                  <a:pt x="4891490" y="10051602"/>
                </a:lnTo>
                <a:lnTo>
                  <a:pt x="4767105" y="10048457"/>
                </a:lnTo>
                <a:cubicBezTo>
                  <a:pt x="2192868" y="9917968"/>
                  <a:pt x="129309" y="7851864"/>
                  <a:pt x="2850" y="5276565"/>
                </a:cubicBezTo>
                <a:close/>
                <a:moveTo>
                  <a:pt x="5160324" y="0"/>
                </a:moveTo>
                <a:lnTo>
                  <a:pt x="5284709" y="3145"/>
                </a:lnTo>
                <a:cubicBezTo>
                  <a:pt x="7858946" y="133634"/>
                  <a:pt x="9922506" y="2199739"/>
                  <a:pt x="10048964" y="4775037"/>
                </a:cubicBezTo>
                <a:lnTo>
                  <a:pt x="10051814" y="4891384"/>
                </a:lnTo>
                <a:lnTo>
                  <a:pt x="7534143" y="4891384"/>
                </a:lnTo>
                <a:lnTo>
                  <a:pt x="7529085" y="4784563"/>
                </a:lnTo>
                <a:cubicBezTo>
                  <a:pt x="7415732" y="3593646"/>
                  <a:pt x="6471762" y="2644908"/>
                  <a:pt x="5283010" y="2524184"/>
                </a:cubicBezTo>
                <a:lnTo>
                  <a:pt x="5160324" y="2517989"/>
                </a:lnTo>
                <a:close/>
                <a:moveTo>
                  <a:pt x="4891490" y="0"/>
                </a:moveTo>
                <a:lnTo>
                  <a:pt x="4891490" y="2517989"/>
                </a:lnTo>
                <a:lnTo>
                  <a:pt x="4768804" y="2524184"/>
                </a:lnTo>
                <a:cubicBezTo>
                  <a:pt x="3580053" y="2644908"/>
                  <a:pt x="2636082" y="3593646"/>
                  <a:pt x="2522729" y="4784563"/>
                </a:cubicBezTo>
                <a:lnTo>
                  <a:pt x="2517672" y="4891384"/>
                </a:lnTo>
                <a:lnTo>
                  <a:pt x="0" y="4891384"/>
                </a:lnTo>
                <a:lnTo>
                  <a:pt x="2850" y="4775037"/>
                </a:lnTo>
                <a:cubicBezTo>
                  <a:pt x="129309" y="2199739"/>
                  <a:pt x="2192868" y="133634"/>
                  <a:pt x="4767105" y="3145"/>
                </a:cubicBezTo>
                <a:close/>
              </a:path>
            </a:pathLst>
          </a:custGeom>
          <a:ln>
            <a:noFill/>
          </a:ln>
          <a:effectLst>
            <a:outerShdw blurRad="254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D75D24A-F5A8-5EE9-AEAD-DB6345F8D70A}"/>
              </a:ext>
            </a:extLst>
          </p:cNvPr>
          <p:cNvSpPr txBox="1"/>
          <p:nvPr/>
        </p:nvSpPr>
        <p:spPr>
          <a:xfrm flipH="1">
            <a:off x="3124200" y="-9022544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B10BCE5-CF5D-F1BB-6B5F-9BC88F86BD27}"/>
              </a:ext>
            </a:extLst>
          </p:cNvPr>
          <p:cNvSpPr txBox="1"/>
          <p:nvPr/>
        </p:nvSpPr>
        <p:spPr>
          <a:xfrm flipH="1">
            <a:off x="1676400" y="-2988587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CF2EDB0-A8A3-8478-7BC0-4E65AD98C8B2}"/>
              </a:ext>
            </a:extLst>
          </p:cNvPr>
          <p:cNvSpPr txBox="1"/>
          <p:nvPr/>
        </p:nvSpPr>
        <p:spPr>
          <a:xfrm flipH="1">
            <a:off x="1676400" y="-1972924"/>
            <a:ext cx="563880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conceito de Apologética Cristã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BC414E2-3EFA-A4C3-C054-B952EA849F66}"/>
              </a:ext>
            </a:extLst>
          </p:cNvPr>
          <p:cNvSpPr txBox="1"/>
          <p:nvPr/>
        </p:nvSpPr>
        <p:spPr>
          <a:xfrm flipH="1">
            <a:off x="4533900" y="647700"/>
            <a:ext cx="1828800" cy="92486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59500" b="1" dirty="0">
                <a:solidFill>
                  <a:schemeClr val="bg1">
                    <a:lumMod val="95000"/>
                    <a:alpha val="28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B648508-6212-9A17-8C78-909508B0D2BA}"/>
              </a:ext>
            </a:extLst>
          </p:cNvPr>
          <p:cNvSpPr txBox="1"/>
          <p:nvPr/>
        </p:nvSpPr>
        <p:spPr>
          <a:xfrm flipH="1">
            <a:off x="1371600" y="6414787"/>
            <a:ext cx="472440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Dialogar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4EDD049-97C9-91A2-2CB5-BADEBC930016}"/>
              </a:ext>
            </a:extLst>
          </p:cNvPr>
          <p:cNvSpPr txBox="1"/>
          <p:nvPr/>
        </p:nvSpPr>
        <p:spPr>
          <a:xfrm flipH="1">
            <a:off x="1371600" y="7430450"/>
            <a:ext cx="6096000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a realidade atual a partir do texto bíblico</a:t>
            </a:r>
          </a:p>
        </p:txBody>
      </p:sp>
    </p:spTree>
    <p:extLst>
      <p:ext uri="{BB962C8B-B14F-4D97-AF65-F5344CB8AC3E}">
        <p14:creationId xmlns:p14="http://schemas.microsoft.com/office/powerpoint/2010/main" val="112356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">
        <p159:morph option="byObject"/>
      </p:transition>
    </mc:Choice>
    <mc:Fallback xmlns="">
      <p:transition spd="slow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A09E964-9BED-A613-BC3E-8C28AFA546A6}"/>
              </a:ext>
            </a:extLst>
          </p:cNvPr>
          <p:cNvSpPr/>
          <p:nvPr/>
        </p:nvSpPr>
        <p:spPr>
          <a:xfrm>
            <a:off x="0" y="-28575"/>
            <a:ext cx="18288000" cy="10344150"/>
          </a:xfrm>
          <a:prstGeom prst="rect">
            <a:avLst/>
          </a:prstGeom>
          <a:gradFill flip="none" rotWithShape="1">
            <a:gsLst>
              <a:gs pos="0">
                <a:srgbClr val="254259">
                  <a:alpha val="79000"/>
                </a:srgb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86EDC99-9C3D-6EE1-4B66-16E467C7F1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4381500"/>
            <a:ext cx="1530372" cy="153037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9385EB-6611-4CD6-8083-B636EFE87CEC}"/>
              </a:ext>
            </a:extLst>
          </p:cNvPr>
          <p:cNvSpPr txBox="1"/>
          <p:nvPr/>
        </p:nvSpPr>
        <p:spPr>
          <a:xfrm>
            <a:off x="1447800" y="5966579"/>
            <a:ext cx="7010400" cy="31393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6600" b="1" dirty="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TITO E AS IGREJAS NA ILHA DE CRETA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690B35B-776D-7B3F-1E6F-C6812378CB6D}"/>
              </a:ext>
            </a:extLst>
          </p:cNvPr>
          <p:cNvSpPr txBox="1"/>
          <p:nvPr/>
        </p:nvSpPr>
        <p:spPr>
          <a:xfrm>
            <a:off x="4911089" y="114300"/>
            <a:ext cx="2937512" cy="94025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pt-BR" sz="60500" b="1" spc="600" dirty="0">
                <a:solidFill>
                  <a:schemeClr val="accent1">
                    <a:lumMod val="20000"/>
                    <a:lumOff val="80000"/>
                    <a:alpha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0F58F5F-2CA5-FFEB-63DE-D2753C5390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87" r="9469"/>
          <a:stretch/>
        </p:blipFill>
        <p:spPr>
          <a:xfrm>
            <a:off x="9168010" y="-60535"/>
            <a:ext cx="9119990" cy="10408071"/>
          </a:xfrm>
          <a:custGeom>
            <a:avLst/>
            <a:gdLst>
              <a:gd name="connsiteX0" fmla="*/ 1783763 w 9119990"/>
              <a:gd name="connsiteY0" fmla="*/ 0 h 10408071"/>
              <a:gd name="connsiteX1" fmla="*/ 9119990 w 9119990"/>
              <a:gd name="connsiteY1" fmla="*/ 0 h 10408071"/>
              <a:gd name="connsiteX2" fmla="*/ 9119990 w 9119990"/>
              <a:gd name="connsiteY2" fmla="*/ 10408071 h 10408071"/>
              <a:gd name="connsiteX3" fmla="*/ 0 w 9119990"/>
              <a:gd name="connsiteY3" fmla="*/ 10408071 h 10408071"/>
              <a:gd name="connsiteX4" fmla="*/ 40610 w 9119990"/>
              <a:gd name="connsiteY4" fmla="*/ 10376513 h 10408071"/>
              <a:gd name="connsiteX5" fmla="*/ 3073838 w 9119990"/>
              <a:gd name="connsiteY5" fmla="*/ 4228409 h 10408071"/>
              <a:gd name="connsiteX6" fmla="*/ 1956411 w 9119990"/>
              <a:gd name="connsiteY6" fmla="*/ 269372 h 1040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9990" h="10408071">
                <a:moveTo>
                  <a:pt x="1783763" y="0"/>
                </a:moveTo>
                <a:lnTo>
                  <a:pt x="9119990" y="0"/>
                </a:lnTo>
                <a:lnTo>
                  <a:pt x="9119990" y="10408071"/>
                </a:lnTo>
                <a:lnTo>
                  <a:pt x="0" y="10408071"/>
                </a:lnTo>
                <a:lnTo>
                  <a:pt x="40610" y="10376513"/>
                </a:lnTo>
                <a:cubicBezTo>
                  <a:pt x="1903986" y="8857151"/>
                  <a:pt x="3073838" y="6665342"/>
                  <a:pt x="3073838" y="4228409"/>
                </a:cubicBezTo>
                <a:cubicBezTo>
                  <a:pt x="3073838" y="2794920"/>
                  <a:pt x="2669045" y="1446248"/>
                  <a:pt x="1956411" y="269372"/>
                </a:cubicBezTo>
                <a:close/>
              </a:path>
            </a:pathLst>
          </a:cu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2298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A13E5-FEB2-50E8-AF68-8F2B43D71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713616B0-8A9C-04C0-C2A9-DFC5A9591E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7" t="-87" r="23889" b="87"/>
          <a:stretch/>
        </p:blipFill>
        <p:spPr>
          <a:xfrm>
            <a:off x="7821552" y="2"/>
            <a:ext cx="10466449" cy="10286999"/>
          </a:xfrm>
          <a:custGeom>
            <a:avLst/>
            <a:gdLst>
              <a:gd name="connsiteX0" fmla="*/ 2484472 w 10466449"/>
              <a:gd name="connsiteY0" fmla="*/ 0 h 10286999"/>
              <a:gd name="connsiteX1" fmla="*/ 10466449 w 10466449"/>
              <a:gd name="connsiteY1" fmla="*/ 0 h 10286999"/>
              <a:gd name="connsiteX2" fmla="*/ 10466449 w 10466449"/>
              <a:gd name="connsiteY2" fmla="*/ 6381690 h 10286999"/>
              <a:gd name="connsiteX3" fmla="*/ 10397267 w 10466449"/>
              <a:gd name="connsiteY3" fmla="*/ 6720319 h 10286999"/>
              <a:gd name="connsiteX4" fmla="*/ 10031765 w 10466449"/>
              <a:gd name="connsiteY4" fmla="*/ 8189699 h 10286999"/>
              <a:gd name="connsiteX5" fmla="*/ 9403589 w 10466449"/>
              <a:gd name="connsiteY5" fmla="*/ 10102071 h 10286999"/>
              <a:gd name="connsiteX6" fmla="*/ 9331805 w 10466449"/>
              <a:gd name="connsiteY6" fmla="*/ 10286999 h 10286999"/>
              <a:gd name="connsiteX7" fmla="*/ 0 w 10466449"/>
              <a:gd name="connsiteY7" fmla="*/ 10286999 h 10286999"/>
              <a:gd name="connsiteX8" fmla="*/ 195777 w 10466449"/>
              <a:gd name="connsiteY8" fmla="*/ 9991921 h 10286999"/>
              <a:gd name="connsiteX9" fmla="*/ 2002200 w 10466449"/>
              <a:gd name="connsiteY9" fmla="*/ 5921146 h 10286999"/>
              <a:gd name="connsiteX10" fmla="*/ 2536479 w 10466449"/>
              <a:gd name="connsiteY10" fmla="*/ 462158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66449" h="10286999">
                <a:moveTo>
                  <a:pt x="2484472" y="0"/>
                </a:moveTo>
                <a:lnTo>
                  <a:pt x="10466449" y="0"/>
                </a:lnTo>
                <a:lnTo>
                  <a:pt x="10466449" y="6381690"/>
                </a:lnTo>
                <a:lnTo>
                  <a:pt x="10397267" y="6720319"/>
                </a:lnTo>
                <a:cubicBezTo>
                  <a:pt x="10291923" y="7209594"/>
                  <a:pt x="10170213" y="7699663"/>
                  <a:pt x="10031765" y="8189699"/>
                </a:cubicBezTo>
                <a:cubicBezTo>
                  <a:pt x="9847169" y="8843082"/>
                  <a:pt x="9637187" y="9480943"/>
                  <a:pt x="9403589" y="10102071"/>
                </a:cubicBezTo>
                <a:lnTo>
                  <a:pt x="9331805" y="10286999"/>
                </a:lnTo>
                <a:lnTo>
                  <a:pt x="0" y="10286999"/>
                </a:lnTo>
                <a:lnTo>
                  <a:pt x="195777" y="9991921"/>
                </a:lnTo>
                <a:cubicBezTo>
                  <a:pt x="955567" y="8798524"/>
                  <a:pt x="1577035" y="7426025"/>
                  <a:pt x="2002200" y="5921146"/>
                </a:cubicBezTo>
                <a:cubicBezTo>
                  <a:pt x="2533657" y="4040049"/>
                  <a:pt x="2695500" y="2174712"/>
                  <a:pt x="2536479" y="462158"/>
                </a:cubicBezTo>
                <a:close/>
              </a:path>
            </a:pathLst>
          </a:custGeom>
        </p:spPr>
      </p:pic>
      <p:sp useBgFill="1">
        <p:nvSpPr>
          <p:cNvPr id="21" name="Círculo: Vazio 20">
            <a:extLst>
              <a:ext uri="{FF2B5EF4-FFF2-40B4-BE49-F238E27FC236}">
                <a16:creationId xmlns:a16="http://schemas.microsoft.com/office/drawing/2014/main" id="{E2CD9A34-19F3-A080-8289-C98094D74251}"/>
              </a:ext>
            </a:extLst>
          </p:cNvPr>
          <p:cNvSpPr/>
          <p:nvPr/>
        </p:nvSpPr>
        <p:spPr>
          <a:xfrm>
            <a:off x="2223198" y="-6245599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E0359CB8-20CB-91CB-7C3E-6FC115D2D06F}"/>
              </a:ext>
            </a:extLst>
          </p:cNvPr>
          <p:cNvSpPr/>
          <p:nvPr/>
        </p:nvSpPr>
        <p:spPr>
          <a:xfrm>
            <a:off x="598109" y="312750"/>
            <a:ext cx="1462533" cy="1462533"/>
          </a:xfrm>
          <a:prstGeom prst="donut">
            <a:avLst>
              <a:gd name="adj" fmla="val 5335"/>
            </a:avLst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318BA5F-9CEA-C941-3D06-0A607014B0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253" y="519894"/>
            <a:ext cx="1048245" cy="104824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2081FF-B98B-065C-A53E-57F250583EBF}"/>
              </a:ext>
            </a:extLst>
          </p:cNvPr>
          <p:cNvSpPr txBox="1"/>
          <p:nvPr/>
        </p:nvSpPr>
        <p:spPr>
          <a:xfrm>
            <a:off x="381000" y="1964949"/>
            <a:ext cx="3657600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5000" b="1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pt-BR" b="1" dirty="0"/>
              <a:t> </a:t>
            </a:r>
            <a:r>
              <a:rPr lang="pt-BR" sz="5000" b="1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Tito (v. 4)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D42BD12-542D-68FB-1333-7672BC74BAC2}"/>
              </a:ext>
            </a:extLst>
          </p:cNvPr>
          <p:cNvSpPr txBox="1"/>
          <p:nvPr/>
        </p:nvSpPr>
        <p:spPr>
          <a:xfrm>
            <a:off x="2274508" y="673390"/>
            <a:ext cx="290474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TITO E AS IGREJAS NA ILHA DE CRETA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70A9FA-EE5B-B3A9-ECB9-E2674DEE7EBD}"/>
              </a:ext>
            </a:extLst>
          </p:cNvPr>
          <p:cNvSpPr txBox="1"/>
          <p:nvPr/>
        </p:nvSpPr>
        <p:spPr>
          <a:xfrm>
            <a:off x="380999" y="3016389"/>
            <a:ext cx="8991601" cy="71096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Tito era grego (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Gl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2.3), convertido provavelmente em 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Antioquia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. Seu nome não é mencionado em Atos dos Apóstolos, mas aparece nove vezes em 2 Coríntios, duas em Gálatas (2.13), uma em 2 Timóteo (4.10) e na epístola que lhe foi destinada, que traz o seu nome. Foi companheiro do apóstolo Paulo em suas viagens missionárias e ajudou o apóstolo em Roma </a:t>
            </a:r>
          </a:p>
          <a:p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(2 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4.10) e em 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Nicópolis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3.12).</a:t>
            </a:r>
          </a:p>
          <a:p>
            <a:endParaRPr lang="pt-BR" sz="3800" dirty="0">
              <a:gradFill>
                <a:gsLst>
                  <a:gs pos="0">
                    <a:srgbClr val="2B6176"/>
                  </a:gs>
                  <a:gs pos="100000">
                    <a:srgbClr val="724926"/>
                  </a:gs>
                </a:gsLst>
                <a:lin ang="108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 useBgFill="1">
        <p:nvSpPr>
          <p:cNvPr id="20" name="Círculo: Vazio 19">
            <a:extLst>
              <a:ext uri="{FF2B5EF4-FFF2-40B4-BE49-F238E27FC236}">
                <a16:creationId xmlns:a16="http://schemas.microsoft.com/office/drawing/2014/main" id="{CA474FBD-F2D9-B6C1-9FAF-275D190D1320}"/>
              </a:ext>
            </a:extLst>
          </p:cNvPr>
          <p:cNvSpPr/>
          <p:nvPr/>
        </p:nvSpPr>
        <p:spPr>
          <a:xfrm>
            <a:off x="-5559488" y="5059382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02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6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6662A-CEF9-E10E-43A9-0DFB0FF9B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FA85A221-F720-8B33-5612-3BDA0D85E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846" r="11846"/>
          <a:stretch/>
        </p:blipFill>
        <p:spPr>
          <a:xfrm>
            <a:off x="7821552" y="2"/>
            <a:ext cx="10466449" cy="10286999"/>
          </a:xfrm>
          <a:custGeom>
            <a:avLst/>
            <a:gdLst>
              <a:gd name="connsiteX0" fmla="*/ 2484472 w 10466449"/>
              <a:gd name="connsiteY0" fmla="*/ 0 h 10286999"/>
              <a:gd name="connsiteX1" fmla="*/ 10466449 w 10466449"/>
              <a:gd name="connsiteY1" fmla="*/ 0 h 10286999"/>
              <a:gd name="connsiteX2" fmla="*/ 10466449 w 10466449"/>
              <a:gd name="connsiteY2" fmla="*/ 6381690 h 10286999"/>
              <a:gd name="connsiteX3" fmla="*/ 10397267 w 10466449"/>
              <a:gd name="connsiteY3" fmla="*/ 6720319 h 10286999"/>
              <a:gd name="connsiteX4" fmla="*/ 10031765 w 10466449"/>
              <a:gd name="connsiteY4" fmla="*/ 8189699 h 10286999"/>
              <a:gd name="connsiteX5" fmla="*/ 9403589 w 10466449"/>
              <a:gd name="connsiteY5" fmla="*/ 10102071 h 10286999"/>
              <a:gd name="connsiteX6" fmla="*/ 9331805 w 10466449"/>
              <a:gd name="connsiteY6" fmla="*/ 10286999 h 10286999"/>
              <a:gd name="connsiteX7" fmla="*/ 0 w 10466449"/>
              <a:gd name="connsiteY7" fmla="*/ 10286999 h 10286999"/>
              <a:gd name="connsiteX8" fmla="*/ 195777 w 10466449"/>
              <a:gd name="connsiteY8" fmla="*/ 9991921 h 10286999"/>
              <a:gd name="connsiteX9" fmla="*/ 2002200 w 10466449"/>
              <a:gd name="connsiteY9" fmla="*/ 5921146 h 10286999"/>
              <a:gd name="connsiteX10" fmla="*/ 2536479 w 10466449"/>
              <a:gd name="connsiteY10" fmla="*/ 462158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66449" h="10286999">
                <a:moveTo>
                  <a:pt x="2484472" y="0"/>
                </a:moveTo>
                <a:lnTo>
                  <a:pt x="10466449" y="0"/>
                </a:lnTo>
                <a:lnTo>
                  <a:pt x="10466449" y="6381690"/>
                </a:lnTo>
                <a:lnTo>
                  <a:pt x="10397267" y="6720319"/>
                </a:lnTo>
                <a:cubicBezTo>
                  <a:pt x="10291923" y="7209594"/>
                  <a:pt x="10170213" y="7699663"/>
                  <a:pt x="10031765" y="8189699"/>
                </a:cubicBezTo>
                <a:cubicBezTo>
                  <a:pt x="9847169" y="8843082"/>
                  <a:pt x="9637187" y="9480943"/>
                  <a:pt x="9403589" y="10102071"/>
                </a:cubicBezTo>
                <a:lnTo>
                  <a:pt x="9331805" y="10286999"/>
                </a:lnTo>
                <a:lnTo>
                  <a:pt x="0" y="10286999"/>
                </a:lnTo>
                <a:lnTo>
                  <a:pt x="195777" y="9991921"/>
                </a:lnTo>
                <a:cubicBezTo>
                  <a:pt x="955567" y="8798524"/>
                  <a:pt x="1577035" y="7426025"/>
                  <a:pt x="2002200" y="5921146"/>
                </a:cubicBezTo>
                <a:cubicBezTo>
                  <a:pt x="2533657" y="4040049"/>
                  <a:pt x="2695500" y="2174712"/>
                  <a:pt x="2536479" y="462158"/>
                </a:cubicBezTo>
                <a:close/>
              </a:path>
            </a:pathLst>
          </a:custGeom>
        </p:spPr>
      </p:pic>
      <p:sp useBgFill="1">
        <p:nvSpPr>
          <p:cNvPr id="21" name="Círculo: Vazio 20">
            <a:extLst>
              <a:ext uri="{FF2B5EF4-FFF2-40B4-BE49-F238E27FC236}">
                <a16:creationId xmlns:a16="http://schemas.microsoft.com/office/drawing/2014/main" id="{4C3A0011-77F1-023E-8462-68DCB76156AA}"/>
              </a:ext>
            </a:extLst>
          </p:cNvPr>
          <p:cNvSpPr/>
          <p:nvPr/>
        </p:nvSpPr>
        <p:spPr>
          <a:xfrm>
            <a:off x="2223198" y="-6245599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8FA05960-7ECC-0F36-19DA-D355E0DC0625}"/>
              </a:ext>
            </a:extLst>
          </p:cNvPr>
          <p:cNvSpPr/>
          <p:nvPr/>
        </p:nvSpPr>
        <p:spPr>
          <a:xfrm>
            <a:off x="598110" y="1737986"/>
            <a:ext cx="1462533" cy="1462533"/>
          </a:xfrm>
          <a:prstGeom prst="donut">
            <a:avLst>
              <a:gd name="adj" fmla="val 5335"/>
            </a:avLst>
          </a:prstGeom>
          <a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A08AD6C-4BC7-FAC1-3E12-6BDF38CFF97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254" y="1945130"/>
            <a:ext cx="1048245" cy="104824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7FB76A2-BDB3-93C0-90B4-347BC55B158D}"/>
              </a:ext>
            </a:extLst>
          </p:cNvPr>
          <p:cNvSpPr txBox="1"/>
          <p:nvPr/>
        </p:nvSpPr>
        <p:spPr>
          <a:xfrm>
            <a:off x="381000" y="3390185"/>
            <a:ext cx="4798249" cy="16312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5000" b="1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2. O pastor de Creta (v. 5)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018F096-245A-C1FD-5EFA-228A83DD3F16}"/>
              </a:ext>
            </a:extLst>
          </p:cNvPr>
          <p:cNvSpPr txBox="1"/>
          <p:nvPr/>
        </p:nvSpPr>
        <p:spPr>
          <a:xfrm>
            <a:off x="2274509" y="2098626"/>
            <a:ext cx="290474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TITO E AS IGREJAS NA ILHA DE CRETA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5288C40-0EB3-F8AD-F43C-6DFA8A191FD8}"/>
              </a:ext>
            </a:extLst>
          </p:cNvPr>
          <p:cNvSpPr txBox="1"/>
          <p:nvPr/>
        </p:nvSpPr>
        <p:spPr>
          <a:xfrm>
            <a:off x="381001" y="5021401"/>
            <a:ext cx="8762999" cy="31700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0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Foi constituído pastor da ilha de Creta pelo apóstolo Paulo para colocar "em boa ordem as coisas que restam" e, também, para estabelecer presbíteros de cidade em cidade.</a:t>
            </a:r>
          </a:p>
        </p:txBody>
      </p:sp>
      <p:sp useBgFill="1">
        <p:nvSpPr>
          <p:cNvPr id="20" name="Círculo: Vazio 19">
            <a:extLst>
              <a:ext uri="{FF2B5EF4-FFF2-40B4-BE49-F238E27FC236}">
                <a16:creationId xmlns:a16="http://schemas.microsoft.com/office/drawing/2014/main" id="{D4073196-B2FE-DD7A-A5C5-FC11061430AA}"/>
              </a:ext>
            </a:extLst>
          </p:cNvPr>
          <p:cNvSpPr/>
          <p:nvPr/>
        </p:nvSpPr>
        <p:spPr>
          <a:xfrm>
            <a:off x="-5559488" y="5059382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54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6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E74494-22F5-E20E-2182-F9BB6DCA2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4F2B6F7B-478B-FEA7-A9B5-5F76A921B3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500" r="10596"/>
          <a:stretch/>
        </p:blipFill>
        <p:spPr>
          <a:xfrm>
            <a:off x="7821552" y="2"/>
            <a:ext cx="10466449" cy="10286999"/>
          </a:xfrm>
          <a:custGeom>
            <a:avLst/>
            <a:gdLst>
              <a:gd name="connsiteX0" fmla="*/ 2484472 w 10466449"/>
              <a:gd name="connsiteY0" fmla="*/ 0 h 10286999"/>
              <a:gd name="connsiteX1" fmla="*/ 10466449 w 10466449"/>
              <a:gd name="connsiteY1" fmla="*/ 0 h 10286999"/>
              <a:gd name="connsiteX2" fmla="*/ 10466449 w 10466449"/>
              <a:gd name="connsiteY2" fmla="*/ 6381690 h 10286999"/>
              <a:gd name="connsiteX3" fmla="*/ 10397267 w 10466449"/>
              <a:gd name="connsiteY3" fmla="*/ 6720319 h 10286999"/>
              <a:gd name="connsiteX4" fmla="*/ 10031765 w 10466449"/>
              <a:gd name="connsiteY4" fmla="*/ 8189699 h 10286999"/>
              <a:gd name="connsiteX5" fmla="*/ 9403589 w 10466449"/>
              <a:gd name="connsiteY5" fmla="*/ 10102071 h 10286999"/>
              <a:gd name="connsiteX6" fmla="*/ 9331805 w 10466449"/>
              <a:gd name="connsiteY6" fmla="*/ 10286999 h 10286999"/>
              <a:gd name="connsiteX7" fmla="*/ 0 w 10466449"/>
              <a:gd name="connsiteY7" fmla="*/ 10286999 h 10286999"/>
              <a:gd name="connsiteX8" fmla="*/ 195777 w 10466449"/>
              <a:gd name="connsiteY8" fmla="*/ 9991921 h 10286999"/>
              <a:gd name="connsiteX9" fmla="*/ 2002200 w 10466449"/>
              <a:gd name="connsiteY9" fmla="*/ 5921146 h 10286999"/>
              <a:gd name="connsiteX10" fmla="*/ 2536479 w 10466449"/>
              <a:gd name="connsiteY10" fmla="*/ 462158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66449" h="10286999">
                <a:moveTo>
                  <a:pt x="2484472" y="0"/>
                </a:moveTo>
                <a:lnTo>
                  <a:pt x="10466449" y="0"/>
                </a:lnTo>
                <a:lnTo>
                  <a:pt x="10466449" y="6381690"/>
                </a:lnTo>
                <a:lnTo>
                  <a:pt x="10397267" y="6720319"/>
                </a:lnTo>
                <a:cubicBezTo>
                  <a:pt x="10291923" y="7209594"/>
                  <a:pt x="10170213" y="7699663"/>
                  <a:pt x="10031765" y="8189699"/>
                </a:cubicBezTo>
                <a:cubicBezTo>
                  <a:pt x="9847169" y="8843082"/>
                  <a:pt x="9637187" y="9480943"/>
                  <a:pt x="9403589" y="10102071"/>
                </a:cubicBezTo>
                <a:lnTo>
                  <a:pt x="9331805" y="10286999"/>
                </a:lnTo>
                <a:lnTo>
                  <a:pt x="0" y="10286999"/>
                </a:lnTo>
                <a:lnTo>
                  <a:pt x="195777" y="9991921"/>
                </a:lnTo>
                <a:cubicBezTo>
                  <a:pt x="955567" y="8798524"/>
                  <a:pt x="1577035" y="7426025"/>
                  <a:pt x="2002200" y="5921146"/>
                </a:cubicBezTo>
                <a:cubicBezTo>
                  <a:pt x="2533657" y="4040049"/>
                  <a:pt x="2695500" y="2174712"/>
                  <a:pt x="2536479" y="462158"/>
                </a:cubicBezTo>
                <a:close/>
              </a:path>
            </a:pathLst>
          </a:custGeom>
        </p:spPr>
      </p:pic>
      <p:sp useBgFill="1">
        <p:nvSpPr>
          <p:cNvPr id="21" name="Círculo: Vazio 20">
            <a:extLst>
              <a:ext uri="{FF2B5EF4-FFF2-40B4-BE49-F238E27FC236}">
                <a16:creationId xmlns:a16="http://schemas.microsoft.com/office/drawing/2014/main" id="{39E437BC-1B14-9FB6-85DD-32D0D5C78E21}"/>
              </a:ext>
            </a:extLst>
          </p:cNvPr>
          <p:cNvSpPr/>
          <p:nvPr/>
        </p:nvSpPr>
        <p:spPr>
          <a:xfrm>
            <a:off x="2223198" y="-6245599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49E092A7-D296-572F-C92D-F8CD547ABB16}"/>
              </a:ext>
            </a:extLst>
          </p:cNvPr>
          <p:cNvSpPr/>
          <p:nvPr/>
        </p:nvSpPr>
        <p:spPr>
          <a:xfrm>
            <a:off x="584367" y="328268"/>
            <a:ext cx="1462533" cy="1462533"/>
          </a:xfrm>
          <a:prstGeom prst="donut">
            <a:avLst>
              <a:gd name="adj" fmla="val 5335"/>
            </a:avLst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A7A5E85-FC76-DBCB-0426-6A3FDA5D8E9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511" y="535412"/>
            <a:ext cx="1048245" cy="104824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74AF3FB-DE4F-6153-2E26-D2FF8E1B4D6D}"/>
              </a:ext>
            </a:extLst>
          </p:cNvPr>
          <p:cNvSpPr txBox="1"/>
          <p:nvPr/>
        </p:nvSpPr>
        <p:spPr>
          <a:xfrm>
            <a:off x="367258" y="1980467"/>
            <a:ext cx="2597672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5000" b="1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3. Creta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5449BD0-5CD2-D23C-6DBE-83440E4C494D}"/>
              </a:ext>
            </a:extLst>
          </p:cNvPr>
          <p:cNvSpPr txBox="1"/>
          <p:nvPr/>
        </p:nvSpPr>
        <p:spPr>
          <a:xfrm>
            <a:off x="2260766" y="688908"/>
            <a:ext cx="290474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TITO E AS IGREJAS NA ILHA DE CRETA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49BB262-FF19-17ED-47B3-32E898A71C3E}"/>
              </a:ext>
            </a:extLst>
          </p:cNvPr>
          <p:cNvSpPr txBox="1"/>
          <p:nvPr/>
        </p:nvSpPr>
        <p:spPr>
          <a:xfrm>
            <a:off x="367258" y="2940189"/>
            <a:ext cx="9462542" cy="769441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Em 67 a.C., Roma anexou a ilha de Creta ao seu império, unindo-a a Cirene, no Norte da África, nos termos da Líbia, como uma só província. A situação espiritual de Creta era desanimadora porque a igreja estava desorganizada, e o grande descuido no comportamento daqueles crentes é denunciado no capítulo 2. </a:t>
            </a:r>
          </a:p>
          <a:p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Outro problema ali é que havia </a:t>
            </a:r>
          </a:p>
          <a:p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judaizantes rebeldes, mercenários e provocadores de divisão </a:t>
            </a:r>
          </a:p>
          <a:p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3800" dirty="0" err="1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pt-BR" sz="38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1.10-16). </a:t>
            </a:r>
          </a:p>
          <a:p>
            <a:endParaRPr lang="pt-BR" sz="3800" dirty="0">
              <a:gradFill>
                <a:gsLst>
                  <a:gs pos="0">
                    <a:srgbClr val="2B6176"/>
                  </a:gs>
                  <a:gs pos="100000">
                    <a:srgbClr val="724926"/>
                  </a:gs>
                </a:gsLst>
                <a:lin ang="108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 useBgFill="1">
        <p:nvSpPr>
          <p:cNvPr id="20" name="Círculo: Vazio 19">
            <a:extLst>
              <a:ext uri="{FF2B5EF4-FFF2-40B4-BE49-F238E27FC236}">
                <a16:creationId xmlns:a16="http://schemas.microsoft.com/office/drawing/2014/main" id="{8FD48C9E-58A1-4E6A-9B22-64720F800020}"/>
              </a:ext>
            </a:extLst>
          </p:cNvPr>
          <p:cNvSpPr/>
          <p:nvPr/>
        </p:nvSpPr>
        <p:spPr>
          <a:xfrm>
            <a:off x="-5559488" y="5059382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82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6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F781EB-63DD-C346-65BF-E73B40150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62087D5C-30B4-DCA8-66FB-4BA9EEC8C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564" r="24564"/>
          <a:stretch/>
        </p:blipFill>
        <p:spPr>
          <a:xfrm>
            <a:off x="7821552" y="2"/>
            <a:ext cx="10466449" cy="10286999"/>
          </a:xfrm>
          <a:custGeom>
            <a:avLst/>
            <a:gdLst>
              <a:gd name="connsiteX0" fmla="*/ 2484472 w 10466449"/>
              <a:gd name="connsiteY0" fmla="*/ 0 h 10286999"/>
              <a:gd name="connsiteX1" fmla="*/ 10466449 w 10466449"/>
              <a:gd name="connsiteY1" fmla="*/ 0 h 10286999"/>
              <a:gd name="connsiteX2" fmla="*/ 10466449 w 10466449"/>
              <a:gd name="connsiteY2" fmla="*/ 6381690 h 10286999"/>
              <a:gd name="connsiteX3" fmla="*/ 10397267 w 10466449"/>
              <a:gd name="connsiteY3" fmla="*/ 6720319 h 10286999"/>
              <a:gd name="connsiteX4" fmla="*/ 10031765 w 10466449"/>
              <a:gd name="connsiteY4" fmla="*/ 8189699 h 10286999"/>
              <a:gd name="connsiteX5" fmla="*/ 9403589 w 10466449"/>
              <a:gd name="connsiteY5" fmla="*/ 10102071 h 10286999"/>
              <a:gd name="connsiteX6" fmla="*/ 9331805 w 10466449"/>
              <a:gd name="connsiteY6" fmla="*/ 10286999 h 10286999"/>
              <a:gd name="connsiteX7" fmla="*/ 0 w 10466449"/>
              <a:gd name="connsiteY7" fmla="*/ 10286999 h 10286999"/>
              <a:gd name="connsiteX8" fmla="*/ 195777 w 10466449"/>
              <a:gd name="connsiteY8" fmla="*/ 9991921 h 10286999"/>
              <a:gd name="connsiteX9" fmla="*/ 2002200 w 10466449"/>
              <a:gd name="connsiteY9" fmla="*/ 5921146 h 10286999"/>
              <a:gd name="connsiteX10" fmla="*/ 2536479 w 10466449"/>
              <a:gd name="connsiteY10" fmla="*/ 462158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66449" h="10286999">
                <a:moveTo>
                  <a:pt x="2484472" y="0"/>
                </a:moveTo>
                <a:lnTo>
                  <a:pt x="10466449" y="0"/>
                </a:lnTo>
                <a:lnTo>
                  <a:pt x="10466449" y="6381690"/>
                </a:lnTo>
                <a:lnTo>
                  <a:pt x="10397267" y="6720319"/>
                </a:lnTo>
                <a:cubicBezTo>
                  <a:pt x="10291923" y="7209594"/>
                  <a:pt x="10170213" y="7699663"/>
                  <a:pt x="10031765" y="8189699"/>
                </a:cubicBezTo>
                <a:cubicBezTo>
                  <a:pt x="9847169" y="8843082"/>
                  <a:pt x="9637187" y="9480943"/>
                  <a:pt x="9403589" y="10102071"/>
                </a:cubicBezTo>
                <a:lnTo>
                  <a:pt x="9331805" y="10286999"/>
                </a:lnTo>
                <a:lnTo>
                  <a:pt x="0" y="10286999"/>
                </a:lnTo>
                <a:lnTo>
                  <a:pt x="195777" y="9991921"/>
                </a:lnTo>
                <a:cubicBezTo>
                  <a:pt x="955567" y="8798524"/>
                  <a:pt x="1577035" y="7426025"/>
                  <a:pt x="2002200" y="5921146"/>
                </a:cubicBezTo>
                <a:cubicBezTo>
                  <a:pt x="2533657" y="4040049"/>
                  <a:pt x="2695500" y="2174712"/>
                  <a:pt x="2536479" y="462158"/>
                </a:cubicBezTo>
                <a:close/>
              </a:path>
            </a:pathLst>
          </a:custGeom>
        </p:spPr>
      </p:pic>
      <p:sp useBgFill="1">
        <p:nvSpPr>
          <p:cNvPr id="21" name="Círculo: Vazio 20">
            <a:extLst>
              <a:ext uri="{FF2B5EF4-FFF2-40B4-BE49-F238E27FC236}">
                <a16:creationId xmlns:a16="http://schemas.microsoft.com/office/drawing/2014/main" id="{7AD519FB-8062-5342-BA10-8AC8EC6AEA4E}"/>
              </a:ext>
            </a:extLst>
          </p:cNvPr>
          <p:cNvSpPr/>
          <p:nvPr/>
        </p:nvSpPr>
        <p:spPr>
          <a:xfrm>
            <a:off x="2223198" y="-6245599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D22D98F2-1E61-3824-F070-16C050BCCF02}"/>
              </a:ext>
            </a:extLst>
          </p:cNvPr>
          <p:cNvSpPr/>
          <p:nvPr/>
        </p:nvSpPr>
        <p:spPr>
          <a:xfrm>
            <a:off x="1360109" y="1949304"/>
            <a:ext cx="1462533" cy="1462533"/>
          </a:xfrm>
          <a:prstGeom prst="donut">
            <a:avLst>
              <a:gd name="adj" fmla="val 5335"/>
            </a:avLst>
          </a:prstGeom>
          <a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5D5F180-7A72-9715-3611-A7C76FC01C6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253" y="2156448"/>
            <a:ext cx="1048245" cy="104824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2C792ED-E1D9-C006-F0CA-4964D7913C00}"/>
              </a:ext>
            </a:extLst>
          </p:cNvPr>
          <p:cNvSpPr txBox="1"/>
          <p:nvPr/>
        </p:nvSpPr>
        <p:spPr>
          <a:xfrm>
            <a:off x="1143000" y="3601503"/>
            <a:ext cx="3048000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5000" b="1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Sinopse I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12E0CE9-1E1A-A023-01C7-CE8467861EF0}"/>
              </a:ext>
            </a:extLst>
          </p:cNvPr>
          <p:cNvSpPr txBox="1"/>
          <p:nvPr/>
        </p:nvSpPr>
        <p:spPr>
          <a:xfrm>
            <a:off x="3036508" y="2309944"/>
            <a:ext cx="290474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TITO E AS IGREJAS NA ILHA DE CRETA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5E2B131-1FE6-26DD-A0FF-6133ED8CB346}"/>
              </a:ext>
            </a:extLst>
          </p:cNvPr>
          <p:cNvSpPr txBox="1"/>
          <p:nvPr/>
        </p:nvSpPr>
        <p:spPr>
          <a:xfrm>
            <a:off x="1143000" y="4561225"/>
            <a:ext cx="7010400" cy="34778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4400" dirty="0">
                <a:gradFill>
                  <a:gsLst>
                    <a:gs pos="0">
                      <a:srgbClr val="2B6176"/>
                    </a:gs>
                    <a:gs pos="100000">
                      <a:srgbClr val="724926"/>
                    </a:gs>
                  </a:gsLst>
                  <a:lin ang="108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 apóstolo Paulo colocou Tito como pastor em Creta para cuidar das demandas organizacionais e orgânicas da igreja.</a:t>
            </a:r>
          </a:p>
        </p:txBody>
      </p:sp>
      <p:sp useBgFill="1">
        <p:nvSpPr>
          <p:cNvPr id="20" name="Círculo: Vazio 19">
            <a:extLst>
              <a:ext uri="{FF2B5EF4-FFF2-40B4-BE49-F238E27FC236}">
                <a16:creationId xmlns:a16="http://schemas.microsoft.com/office/drawing/2014/main" id="{33D960FC-3DDF-A1D5-91C9-5931F538B1A5}"/>
              </a:ext>
            </a:extLst>
          </p:cNvPr>
          <p:cNvSpPr/>
          <p:nvPr/>
        </p:nvSpPr>
        <p:spPr>
          <a:xfrm>
            <a:off x="-5559488" y="5059382"/>
            <a:ext cx="8121405" cy="8121405"/>
          </a:xfrm>
          <a:prstGeom prst="donut">
            <a:avLst>
              <a:gd name="adj" fmla="val 109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96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6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F65411A0-32A7-4EA2-A057-7629F6C03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-6240"/>
            <a:ext cx="18276920" cy="1029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5305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0"/>
            <a:ext cx="1826584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3006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0"/>
            <a:ext cx="1826584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4860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36A99E-E5F2-4314-98C6-9BEF8D46C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1" y="2"/>
            <a:ext cx="18265841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3018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7212</TotalTime>
  <Words>450</Words>
  <Application>Microsoft Office PowerPoint</Application>
  <PresentationFormat>Personalizar</PresentationFormat>
  <Paragraphs>52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Igreja Tem uma Natureza Organizacional</dc:title>
  <dc:creator>Henrique Nascimento</dc:creator>
  <cp:lastModifiedBy>HERBETH LINS</cp:lastModifiedBy>
  <cp:revision>148</cp:revision>
  <dcterms:created xsi:type="dcterms:W3CDTF">2006-08-16T00:00:00Z</dcterms:created>
  <dcterms:modified xsi:type="dcterms:W3CDTF">2025-03-17T18:41:25Z</dcterms:modified>
  <dc:identifier>DAFjsyPzqZA</dc:identifier>
</cp:coreProperties>
</file>