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605" r:id="rId3"/>
    <p:sldId id="587" r:id="rId4"/>
    <p:sldId id="582" r:id="rId5"/>
    <p:sldId id="348" r:id="rId6"/>
    <p:sldId id="585" r:id="rId7"/>
    <p:sldId id="590" r:id="rId8"/>
    <p:sldId id="591" r:id="rId9"/>
    <p:sldId id="592" r:id="rId10"/>
    <p:sldId id="418" r:id="rId11"/>
    <p:sldId id="293" r:id="rId12"/>
    <p:sldId id="706" r:id="rId13"/>
    <p:sldId id="707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2" d="100"/>
          <a:sy n="72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21600208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247442" y="6008363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de Março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247442" y="66827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59" y="6224036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1127796" y="190312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12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1866900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68" t="897" r="24118" b="675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" y="2988973"/>
            <a:ext cx="7543800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0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Autenticidade e Paciência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0" y="4590373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30" r="21030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6344306" y="1931730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295400" y="6343118"/>
            <a:ext cx="7803791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MALES DA IMPACIÊNCIA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B2A6CDD-F039-DEEE-3CEB-EF377B39D815}"/>
              </a:ext>
            </a:extLst>
          </p:cNvPr>
          <p:cNvSpPr/>
          <p:nvPr/>
        </p:nvSpPr>
        <p:spPr>
          <a:xfrm>
            <a:off x="0" y="3899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3429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CC3C099-6AF6-A30B-5FB4-92D3F1AE4C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69" b="15869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381001" y="522755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OS MALES DA IMPACIÊNCIA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2262666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38202" y="1455183"/>
            <a:ext cx="54101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Frustração e ansiedade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38200" y="3592594"/>
            <a:ext cx="830580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impaciência frequentemente gera frustração e ansiedade, levando a decisões precipitadas e ações impulsivas que podem ter consequências negativas. Quando nos tornamos impacientes, podemos reagir sem a devida reflexão, o que pode resultar em erros que poderiam ter sido evitados se tivéssemos exercitado a paciência.</a:t>
            </a:r>
          </a:p>
          <a:p>
            <a:endParaRPr lang="pt-BR" sz="4000" dirty="0">
              <a:gradFill flip="none" rotWithShape="1">
                <a:gsLst>
                  <a:gs pos="100000">
                    <a:srgbClr val="AB855F"/>
                  </a:gs>
                  <a:gs pos="0">
                    <a:srgbClr val="413223"/>
                  </a:gs>
                </a:gsLst>
                <a:lin ang="0" scaled="0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711D7A-2530-490C-D8C9-59B571DB7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F3489891-165D-D8D9-E16D-A4F1B7E7F32F}"/>
              </a:ext>
            </a:extLst>
          </p:cNvPr>
          <p:cNvSpPr/>
          <p:nvPr/>
        </p:nvSpPr>
        <p:spPr>
          <a:xfrm>
            <a:off x="0" y="1239652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ED7F4ADD-05D2-3E3B-7D9B-DDF7854B60D5}"/>
              </a:ext>
            </a:extLst>
          </p:cNvPr>
          <p:cNvSpPr/>
          <p:nvPr/>
        </p:nvSpPr>
        <p:spPr>
          <a:xfrm>
            <a:off x="0" y="1192647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7E3FE85-AE08-5F8A-0B2C-659A267063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003" r="11003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B10CCB4B-3A02-B4AC-8FA1-F8EB33D9C610}"/>
              </a:ext>
            </a:extLst>
          </p:cNvPr>
          <p:cNvSpPr txBox="1"/>
          <p:nvPr/>
        </p:nvSpPr>
        <p:spPr>
          <a:xfrm>
            <a:off x="381001" y="1372502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OS MALES DA IMPACIÊNCIA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B4BF1E6-0936-C87F-3F4B-74E22C6793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2323980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4C550F44-8FC5-EA8C-F63C-0059DCCD2F57}"/>
              </a:ext>
            </a:extLst>
          </p:cNvPr>
          <p:cNvSpPr txBox="1"/>
          <p:nvPr/>
        </p:nvSpPr>
        <p:spPr>
          <a:xfrm>
            <a:off x="838202" y="2304930"/>
            <a:ext cx="54101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Relações deterioradas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3809CEB0-389F-DA6F-1673-67A946E8A596}"/>
              </a:ext>
            </a:extLst>
          </p:cNvPr>
          <p:cNvSpPr txBox="1"/>
          <p:nvPr/>
        </p:nvSpPr>
        <p:spPr>
          <a:xfrm>
            <a:off x="838200" y="4442341"/>
            <a:ext cx="7772400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impaciência pode deteriorar os relacionamentos. Quando não temos paciência com os outros, demonstramos falta de compreensão e empatia, criando conflitos e barreiras na comunicação e no convívio.</a:t>
            </a:r>
          </a:p>
        </p:txBody>
      </p:sp>
    </p:spTree>
    <p:extLst>
      <p:ext uri="{BB962C8B-B14F-4D97-AF65-F5344CB8AC3E}">
        <p14:creationId xmlns:p14="http://schemas.microsoft.com/office/powerpoint/2010/main" val="128418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63980-F1FB-B2D4-43B0-FE93185B0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6222C6E9-5258-6FCA-F270-8B5C54B4DAAB}"/>
              </a:ext>
            </a:extLst>
          </p:cNvPr>
          <p:cNvSpPr/>
          <p:nvPr/>
        </p:nvSpPr>
        <p:spPr>
          <a:xfrm>
            <a:off x="0" y="820433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C84CBAFE-92C5-B61A-E8A3-AE0CBF799B3C}"/>
              </a:ext>
            </a:extLst>
          </p:cNvPr>
          <p:cNvSpPr/>
          <p:nvPr/>
        </p:nvSpPr>
        <p:spPr>
          <a:xfrm>
            <a:off x="0" y="773428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97AE9A7-3104-E1B2-2803-6BB6DD8392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224" r="17224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D17DC5A3-1FEC-8D7F-242A-3850E06D1FEB}"/>
              </a:ext>
            </a:extLst>
          </p:cNvPr>
          <p:cNvSpPr txBox="1"/>
          <p:nvPr/>
        </p:nvSpPr>
        <p:spPr>
          <a:xfrm>
            <a:off x="381001" y="953283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OS MALES DA IMPACIÊNCIA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2EE18A4-1522-14B2-0BE3-EA2A6EF4D2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678" y="2720148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D1C4C466-C569-0828-D5E1-949884FB0486}"/>
              </a:ext>
            </a:extLst>
          </p:cNvPr>
          <p:cNvSpPr txBox="1"/>
          <p:nvPr/>
        </p:nvSpPr>
        <p:spPr>
          <a:xfrm>
            <a:off x="838202" y="1885711"/>
            <a:ext cx="54101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Perda de fé e esperança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62C65CC3-D58F-1FA8-0EB1-AB51262319B6}"/>
              </a:ext>
            </a:extLst>
          </p:cNvPr>
          <p:cNvSpPr txBox="1"/>
          <p:nvPr/>
        </p:nvSpPr>
        <p:spPr>
          <a:xfrm>
            <a:off x="838200" y="4023122"/>
            <a:ext cx="77724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impaciência também pode minar nossa fé e esperança. Quando esperamos por respostas ou soluções imediatas e elas não vêm, podemos duvidar da fidelidade e do plano de Deus para nossas vidas, perdendo a confiança em sua soberania e bondade.</a:t>
            </a:r>
          </a:p>
        </p:txBody>
      </p:sp>
    </p:spTree>
    <p:extLst>
      <p:ext uri="{BB962C8B-B14F-4D97-AF65-F5344CB8AC3E}">
        <p14:creationId xmlns:p14="http://schemas.microsoft.com/office/powerpoint/2010/main" val="22029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5" b="2685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252212" y="-1842058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569" r="17569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914401" y="3584117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914401" y="4656924"/>
            <a:ext cx="70103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“Esperei com paciência no SENHOR, e ele se inclinou para mim, e ouviu o meu clamor.” (SI 40.1)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18110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61" b="7761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82" r="5879" b="14003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744201" y="2180335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744200" y="4348520"/>
            <a:ext cx="586043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crente deve ser paciente até a vinda do Senhor, quando seremos recompensados por Ele.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757" y="1805127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2" y="6438900"/>
            <a:ext cx="503584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5.7-12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820" r="15820"/>
          <a:stretch/>
        </p:blipFill>
        <p:spPr>
          <a:xfrm>
            <a:off x="8763000" y="573000"/>
            <a:ext cx="9141001" cy="9141001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10033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819" y="2171700"/>
            <a:ext cx="1805781" cy="1805781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2540278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9" y="3797498"/>
            <a:ext cx="6465251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texto de Tiago, que estudaremos nesta lição, nos desafia a adotar uma atitude de paciência, especialmente em tempos difíceis. 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739" b="-8451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695701"/>
            <a:ext cx="16072160" cy="66294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717039" y="4618792"/>
            <a:ext cx="575996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CONSCIENTIZAR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380997" y="4280237"/>
            <a:ext cx="914600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males da </a:t>
            </a:r>
          </a:p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impaciência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199" y="12735430"/>
            <a:ext cx="480883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COMPREENDER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05" b="19005"/>
          <a:stretch/>
        </p:blipFill>
        <p:spPr>
          <a:xfrm flipH="1"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771900"/>
            <a:ext cx="16078200" cy="65150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914400" y="4633436"/>
            <a:ext cx="5181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COMPREENDER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658409" y="4229100"/>
            <a:ext cx="73152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benefícios da paciência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CONSCIENTIZAR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MOSTRAR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429000" y="3848101"/>
            <a:ext cx="14859000" cy="6438898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36" b="42226"/>
          <a:stretch/>
        </p:blipFill>
        <p:spPr>
          <a:xfrm>
            <a:off x="3810000" y="1"/>
            <a:ext cx="14478000" cy="38481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2514600" y="4618792"/>
            <a:ext cx="3429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MOSTRAR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439150" y="4372570"/>
            <a:ext cx="8305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diferenças entre paciência e imediatismo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COMPREENDER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7532</TotalTime>
  <Words>291</Words>
  <Application>Microsoft Office PowerPoint</Application>
  <PresentationFormat>Personalizar</PresentationFormat>
  <Paragraphs>35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Autenticidade e Paciência</dc:title>
  <dc:creator>Henrique Nascimento</dc:creator>
  <cp:lastModifiedBy>HERBETH LINS</cp:lastModifiedBy>
  <cp:revision>154</cp:revision>
  <dcterms:created xsi:type="dcterms:W3CDTF">2006-08-16T00:00:00Z</dcterms:created>
  <dcterms:modified xsi:type="dcterms:W3CDTF">2025-03-18T20:43:00Z</dcterms:modified>
  <dc:identifier>DAFjsyPzqZA</dc:identifier>
</cp:coreProperties>
</file>