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713" r:id="rId13"/>
    <p:sldId id="715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21600208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247442" y="687533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247442" y="754971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59" y="709100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6" y="19031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18669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747" b="17747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2988973"/>
            <a:ext cx="701040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Conselhos Para Uma Vida Autêntica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4646210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2" t="314" r="28658" b="1755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344306" y="1931730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6398955"/>
            <a:ext cx="83058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IMPORTANCIA DA ORAÇÃO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1335022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1288017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78" b="7278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381001" y="1467872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IMPORTANCIA DA ORAÇÃO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40030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38202" y="2400300"/>
            <a:ext cx="5410198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oração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38200" y="3459005"/>
            <a:ext cx="7315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deixa claro que a oração é uma resposta adequada para todas as situações da vida, sejam de aflição, sejam de alegria ou doença. A oração nos ajuda a manter uma conexão com Deus, permitindo que Ele intervenha e nos guie em todas as áreas da nossa vida.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D23CC-8C13-6ACF-0D94-2BCA6007A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682AB1A-2275-80B0-16A1-25565209E0BD}"/>
              </a:ext>
            </a:extLst>
          </p:cNvPr>
          <p:cNvSpPr/>
          <p:nvPr/>
        </p:nvSpPr>
        <p:spPr>
          <a:xfrm>
            <a:off x="0" y="3137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C2A9C6F-86B1-7A7B-D494-204EC7C0A33E}"/>
              </a:ext>
            </a:extLst>
          </p:cNvPr>
          <p:cNvSpPr/>
          <p:nvPr/>
        </p:nvSpPr>
        <p:spPr>
          <a:xfrm>
            <a:off x="0" y="266700"/>
            <a:ext cx="116586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4D98A4F-F6C6-CFA3-0A9A-1DA0F38B4C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997" r="9997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00B36ACF-77D2-C632-80C0-29BB36DC9F55}"/>
              </a:ext>
            </a:extLst>
          </p:cNvPr>
          <p:cNvSpPr txBox="1"/>
          <p:nvPr/>
        </p:nvSpPr>
        <p:spPr>
          <a:xfrm>
            <a:off x="381001" y="4465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IMPORTANCIA DA ORAÇÃO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125A34F-7049-D770-A867-0D9E7EF974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633" y="1378983"/>
            <a:ext cx="1374967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4744D23-EA47-0CF0-0A1F-41B51ED23770}"/>
              </a:ext>
            </a:extLst>
          </p:cNvPr>
          <p:cNvSpPr txBox="1"/>
          <p:nvPr/>
        </p:nvSpPr>
        <p:spPr>
          <a:xfrm>
            <a:off x="838202" y="1378983"/>
            <a:ext cx="5486398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Oração da fé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288DE59-897A-9B84-C833-5A5445D17296}"/>
              </a:ext>
            </a:extLst>
          </p:cNvPr>
          <p:cNvSpPr txBox="1"/>
          <p:nvPr/>
        </p:nvSpPr>
        <p:spPr>
          <a:xfrm>
            <a:off x="838200" y="2437688"/>
            <a:ext cx="8305800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versículo 15 destaca o poder da oração da fé: "E a oração da fé salvará o doente, e o Senhor o levantará; e, se houver cometido pecados, ser-lhe-ão perdoados." Toda oração deve ser feita com fé, crendo no poder de Deus, seja para curar, libertar, perdoar, etc. A oração da fé torna-se eficaz porque se baseia na confiança nas promessas de Deus e na sua capacidade de operar milagres.</a:t>
            </a:r>
          </a:p>
          <a:p>
            <a:endParaRPr lang="pt-BR" sz="40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89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7D6408-BC6E-CDAA-E9C9-51FD83CFF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7DF988F-7882-05A2-64DA-2CC236ADD152}"/>
              </a:ext>
            </a:extLst>
          </p:cNvPr>
          <p:cNvSpPr/>
          <p:nvPr/>
        </p:nvSpPr>
        <p:spPr>
          <a:xfrm>
            <a:off x="0" y="10757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532475D3-78DD-1D48-78B9-E5D9BF819191}"/>
              </a:ext>
            </a:extLst>
          </p:cNvPr>
          <p:cNvSpPr/>
          <p:nvPr/>
        </p:nvSpPr>
        <p:spPr>
          <a:xfrm>
            <a:off x="0" y="10287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F855C37-D49C-6D23-6509-FCBEE2A19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426" r="13426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5DB91DE9-D1F1-2F83-F592-929EB12D59F8}"/>
              </a:ext>
            </a:extLst>
          </p:cNvPr>
          <p:cNvSpPr txBox="1"/>
          <p:nvPr/>
        </p:nvSpPr>
        <p:spPr>
          <a:xfrm>
            <a:off x="381001" y="12085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IMPORTANCIA DA ORAÇÃO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5CAB19-F592-1D35-5B42-8C03F3C3EF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633" y="2140983"/>
            <a:ext cx="1374967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E519C1E-6B11-77FD-F0C6-9CFCFBE7070C}"/>
              </a:ext>
            </a:extLst>
          </p:cNvPr>
          <p:cNvSpPr txBox="1"/>
          <p:nvPr/>
        </p:nvSpPr>
        <p:spPr>
          <a:xfrm>
            <a:off x="838202" y="2140983"/>
            <a:ext cx="51053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Oração pelo próximo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0DAEA5A-852C-A912-8F48-1BF9DC7CB1AA}"/>
              </a:ext>
            </a:extLst>
          </p:cNvPr>
          <p:cNvSpPr txBox="1"/>
          <p:nvPr/>
        </p:nvSpPr>
        <p:spPr>
          <a:xfrm>
            <a:off x="838200" y="4318159"/>
            <a:ext cx="83058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oração em favor do próximo promove a comunhão, revela amor e nos leva a experimentarmos a presença de Deus de maneira mais poderosa. O propósito de orar uns pelos outros também é ajudar a carregar os fardos uns dos outros, fortalecendo os laços fraternos.</a:t>
            </a:r>
          </a:p>
          <a:p>
            <a:pPr fontAlgn="base"/>
            <a:endParaRPr lang="pt-BR" sz="40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0" r="18380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804313" y="3203117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804313" y="4275924"/>
            <a:ext cx="7391399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 confessarmos os nossos pecados, ele é fiel e justo para nos perdoar os pecados e nos purificar de toda a injustiça.” (1 </a:t>
            </a:r>
            <a:r>
              <a:rPr lang="pt-BR" sz="5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1.9).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12" y="8001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1" b="7761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993" r="29173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744201" y="2365001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744200" y="4533186"/>
            <a:ext cx="6673156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Carta de Tiago encontramos importantes conselhos para que tenhamos uma vida cristã frutífera.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757" y="1989793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86029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5.13-20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7" r="2468"/>
          <a:stretch/>
        </p:blipFill>
        <p:spPr>
          <a:xfrm>
            <a:off x="8829423" y="1092288"/>
            <a:ext cx="9620949" cy="8547012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19" y="861418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1229996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2487216"/>
            <a:ext cx="7989251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Chegamos à última lição do trimestre. Nos versículos finais (5.13-20), Tiago oferece conselhos valiosos a respeito de importantes temas, como oração, confissão e restauração. Vamos concluir nosso estudo abordando três pontos relevantes para a vida cristã frutífera: a importância da oração, o poder da confissão e a restauração em Deus. 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35" b="18935"/>
          <a:stretch/>
        </p:blipFill>
        <p:spPr>
          <a:xfrm flipH="1"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95701"/>
            <a:ext cx="16072160" cy="66294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717039" y="4618792"/>
            <a:ext cx="575996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394901" y="4127837"/>
            <a:ext cx="64008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importância da oração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COMPREENDER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14" b="29998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695700"/>
            <a:ext cx="16078200" cy="65912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914400" y="4633436"/>
            <a:ext cx="5181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COMPREENDER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504321" y="4127837"/>
            <a:ext cx="54102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poder da confissão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MOSTRAR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84" b="868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695701"/>
            <a:ext cx="14859000" cy="65912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2514600" y="4618792"/>
            <a:ext cx="3429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MOSTRAR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546432" y="4220170"/>
            <a:ext cx="68961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responsabilidade da restauração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COMPREENDER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8043</TotalTime>
  <Words>388</Words>
  <Application>Microsoft Office PowerPoint</Application>
  <PresentationFormat>Personalizar</PresentationFormat>
  <Paragraphs>34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Conselhos Para Uma Vida Autêntica</dc:title>
  <dc:creator>Henrique Nascimento</dc:creator>
  <cp:lastModifiedBy>HERBETH LINS</cp:lastModifiedBy>
  <cp:revision>151</cp:revision>
  <dcterms:created xsi:type="dcterms:W3CDTF">2006-08-16T00:00:00Z</dcterms:created>
  <dcterms:modified xsi:type="dcterms:W3CDTF">2025-03-25T14:34:53Z</dcterms:modified>
  <dc:identifier>DAFjsyPzqZA</dc:identifier>
</cp:coreProperties>
</file>