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69" r:id="rId4"/>
    <p:sldId id="567" r:id="rId5"/>
    <p:sldId id="348" r:id="rId6"/>
    <p:sldId id="566" r:id="rId7"/>
    <p:sldId id="573" r:id="rId8"/>
    <p:sldId id="571" r:id="rId9"/>
    <p:sldId id="572" r:id="rId10"/>
    <p:sldId id="418" r:id="rId11"/>
    <p:sldId id="574" r:id="rId12"/>
    <p:sldId id="731" r:id="rId13"/>
    <p:sldId id="732" r:id="rId14"/>
    <p:sldId id="733" r:id="rId15"/>
    <p:sldId id="735" r:id="rId16"/>
    <p:sldId id="737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74" d="100"/>
          <a:sy n="74" d="100"/>
        </p:scale>
        <p:origin x="4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 flipH="1">
            <a:off x="-1" y="-1"/>
            <a:ext cx="18280798" cy="102870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525000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216599" y="5220712"/>
            <a:ext cx="7318801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Perseverando na Fé em Cristo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4" t="17074" r="324" b="6862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480813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66800" y="6065892"/>
            <a:ext cx="8534400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0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DIANTE DAS HERESIAS É PRECISO PERSEVERANÇA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953000" y="541526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111" r="16487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13E5-FEB2-50E8-AF68-8F2B43D7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3616B0-8A9C-04C0-C2A9-DFC5A959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30" r="20930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E2CD9A34-19F3-A080-8289-C98094D7425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0359CB8-20CB-91CB-7C3E-6FC115D2D06F}"/>
              </a:ext>
            </a:extLst>
          </p:cNvPr>
          <p:cNvSpPr/>
          <p:nvPr/>
        </p:nvSpPr>
        <p:spPr>
          <a:xfrm>
            <a:off x="750509" y="4191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18BA5F-9CEA-C941-3D06-0A607014B0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53" y="6262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081FF-B98B-065C-A53E-57F250583EBF}"/>
              </a:ext>
            </a:extLst>
          </p:cNvPr>
          <p:cNvSpPr txBox="1"/>
          <p:nvPr/>
        </p:nvSpPr>
        <p:spPr>
          <a:xfrm>
            <a:off x="533400" y="2071299"/>
            <a:ext cx="58674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t-BR" b="1" dirty="0"/>
              <a:t> 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Falsos mestres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42BD12-542D-68FB-1333-7672BC74BAC2}"/>
              </a:ext>
            </a:extLst>
          </p:cNvPr>
          <p:cNvSpPr txBox="1"/>
          <p:nvPr/>
        </p:nvSpPr>
        <p:spPr>
          <a:xfrm>
            <a:off x="2426908" y="779740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DIANTE DAS HERESIAS É PRECISO PERSEVERANÇA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0A9FA-EE5B-B3A9-ECB9-E2674DEE7EBD}"/>
              </a:ext>
            </a:extLst>
          </p:cNvPr>
          <p:cNvSpPr txBox="1"/>
          <p:nvPr/>
        </p:nvSpPr>
        <p:spPr>
          <a:xfrm>
            <a:off x="533401" y="3122739"/>
            <a:ext cx="9811202" cy="71096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duas epístolas a Timóteo, classificadas com justiça como "Epístolas Pastorais" juntamente com a epístola a Tito,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destacam-se também pelo seu caráter apologético. O apóstolo Paulo está combatendo dois principais grupos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heréticos em sua geração: os Gnósticos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as heresias judaicas. Ele combateu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falsos "doutores da lei" (1 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1.7),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 "circuncisão" (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1.10) e as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"fábulas judaicas" (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1.14).</a:t>
            </a:r>
          </a:p>
          <a:p>
            <a:endParaRPr lang="pt-BR" sz="38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A474FBD-F2D9-B6C1-9FAF-275D190D132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4D6342-0772-E481-F023-DF2B6D54E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2A5D9793-5DF1-4D15-269E-C026AC43E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2" b="7192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1505A553-287E-F7FE-906C-AE7A3E0ED9AD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16774E0E-1818-3009-29A2-3482F1BABDE2}"/>
              </a:ext>
            </a:extLst>
          </p:cNvPr>
          <p:cNvSpPr/>
          <p:nvPr/>
        </p:nvSpPr>
        <p:spPr>
          <a:xfrm>
            <a:off x="750508" y="1079214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7265B8E-8DF8-4C88-F959-3167370B24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52" y="1286358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FE57E00-FF32-4305-19BB-8F7590BECEBE}"/>
              </a:ext>
            </a:extLst>
          </p:cNvPr>
          <p:cNvSpPr txBox="1"/>
          <p:nvPr/>
        </p:nvSpPr>
        <p:spPr>
          <a:xfrm>
            <a:off x="533399" y="2731413"/>
            <a:ext cx="6830952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experiência apostólica (vv. 10,11)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A7DACE-FCB2-7EBC-563F-74F0ED348B39}"/>
              </a:ext>
            </a:extLst>
          </p:cNvPr>
          <p:cNvSpPr txBox="1"/>
          <p:nvPr/>
        </p:nvSpPr>
        <p:spPr>
          <a:xfrm>
            <a:off x="2426907" y="1439854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DIANTE DAS HERESIAS É PRECISO PERSEVERANÇA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A22947-2837-BA93-7E31-78D1FC98BF99}"/>
              </a:ext>
            </a:extLst>
          </p:cNvPr>
          <p:cNvSpPr txBox="1"/>
          <p:nvPr/>
        </p:nvSpPr>
        <p:spPr>
          <a:xfrm>
            <a:off x="533400" y="4552295"/>
            <a:ext cx="8610600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apóstolo Paulo elogia a perseverança de Timóteo na fé e na doutrina durante tempos difíceis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(v. 10). Ele se refere às perseguições vividas durante a primeira viagem missionária com Barnabé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(At 13.8-12, 50; 14.5-7, 19).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7CA85BF7-7CF2-A488-AB32-D6E0D25F06FD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5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7BA9A-F266-F241-DA8C-BE1EF5E0E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0E79356-6B56-402A-E1B9-C3D4B269A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64" r="24564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9B9D56AF-3223-6D04-98C5-CE0D7996E37E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F941553D-0A00-E176-73A0-6A2BA8C2A3AB}"/>
              </a:ext>
            </a:extLst>
          </p:cNvPr>
          <p:cNvSpPr/>
          <p:nvPr/>
        </p:nvSpPr>
        <p:spPr>
          <a:xfrm>
            <a:off x="750509" y="5715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F938B80-AC79-450C-720E-A4B9A048E1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53" y="7786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228405-42E5-3B33-C8CC-672F77FB41AE}"/>
              </a:ext>
            </a:extLst>
          </p:cNvPr>
          <p:cNvSpPr txBox="1"/>
          <p:nvPr/>
        </p:nvSpPr>
        <p:spPr>
          <a:xfrm>
            <a:off x="533400" y="2223699"/>
            <a:ext cx="6830952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experiência apostólica (vv. 10,11)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66DF831-13F0-43BD-973F-6772018A4DB6}"/>
              </a:ext>
            </a:extLst>
          </p:cNvPr>
          <p:cNvSpPr txBox="1"/>
          <p:nvPr/>
        </p:nvSpPr>
        <p:spPr>
          <a:xfrm>
            <a:off x="2426908" y="932140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DIANTE DAS HERESIAS É PRECISO PERSEVERANÇA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6DB01B-9973-7C86-18D4-309B8100B767}"/>
              </a:ext>
            </a:extLst>
          </p:cNvPr>
          <p:cNvSpPr txBox="1"/>
          <p:nvPr/>
        </p:nvSpPr>
        <p:spPr>
          <a:xfrm>
            <a:off x="533400" y="4044581"/>
            <a:ext cx="8305799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Timóteo se juntou a Paulo em Listra na segunda viagem missionária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(At 16.1-3), após essas perseguições. Embora não fizesse parte da comitiva inicialmente, Timóteo, que vivia na região e tinha uma mãe crente, provavelmente testemunhou algumas dessas perseguições.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67246F4-AA61-FD6F-3DA4-A8B377316371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92459E-D53C-2D73-F10C-86D6CBCC4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BE68C923-01F9-BA3C-C66B-C9C8F723E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7" b="85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416C1A9F-FBF2-FB4E-1A5F-763099C7B1A0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52305BD3-E9D6-770E-1044-93AC1295AD48}"/>
              </a:ext>
            </a:extLst>
          </p:cNvPr>
          <p:cNvSpPr/>
          <p:nvPr/>
        </p:nvSpPr>
        <p:spPr>
          <a:xfrm>
            <a:off x="777556" y="2667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2EE4C46-F83F-4B20-6DB9-AEE158404D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00" y="4738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9AE5FF-97D3-FA14-11A4-5EB2A06D63FA}"/>
              </a:ext>
            </a:extLst>
          </p:cNvPr>
          <p:cNvSpPr txBox="1"/>
          <p:nvPr/>
        </p:nvSpPr>
        <p:spPr>
          <a:xfrm>
            <a:off x="560447" y="1918899"/>
            <a:ext cx="858355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Entendendo o “querer”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D07B6F3-AFCF-C99C-9596-205ADD62D7E7}"/>
              </a:ext>
            </a:extLst>
          </p:cNvPr>
          <p:cNvSpPr txBox="1"/>
          <p:nvPr/>
        </p:nvSpPr>
        <p:spPr>
          <a:xfrm>
            <a:off x="2453955" y="627340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DIANTE DAS HERESIAS É PRECISO PERSEVERANÇA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CFC88A-270E-7646-C5D4-F5D1FBB10D47}"/>
              </a:ext>
            </a:extLst>
          </p:cNvPr>
          <p:cNvSpPr txBox="1"/>
          <p:nvPr/>
        </p:nvSpPr>
        <p:spPr>
          <a:xfrm>
            <a:off x="560448" y="2933700"/>
            <a:ext cx="9262574" cy="71096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verbo "querer" em "todos os que piamente querem viver em Cristo Jesus padecerão perseguições“ é mais que um simples desejo, mas uma resolução, ou seja, um propósito de coração, uma vida com propósito. Sofrer pela causa do Evangelho é motivo para glorificar a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 "porque sobre vós repousa o Espírito da glória de Deus"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4.14). É isso que Deus espera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cada um de nós na atualidade.</a:t>
            </a:r>
          </a:p>
          <a:p>
            <a:endParaRPr lang="pt-BR" sz="38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F4DA3A15-340A-E499-16EC-F1CFD944F832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1F3B2-C7B3-3C27-CAFF-77FF72E9B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BD396860-6B4F-484E-C955-567CE6CC88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79" b="14679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C31361D4-682C-BFC0-C808-18A8F7E50179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CF0C291A-6ECE-E009-53AA-BED8172A9447}"/>
              </a:ext>
            </a:extLst>
          </p:cNvPr>
          <p:cNvSpPr/>
          <p:nvPr/>
        </p:nvSpPr>
        <p:spPr>
          <a:xfrm>
            <a:off x="674309" y="4191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C546716-3F01-DA68-4C1B-3C8D55A140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3" y="6262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385A7E0-8B69-9834-C19A-BF7FB4C2CDCB}"/>
              </a:ext>
            </a:extLst>
          </p:cNvPr>
          <p:cNvSpPr txBox="1"/>
          <p:nvPr/>
        </p:nvSpPr>
        <p:spPr>
          <a:xfrm>
            <a:off x="457200" y="2095500"/>
            <a:ext cx="7301894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4. Características dos enganadores (v. 13)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FBDF958-40A8-87C6-3283-C9C0A363FBB0}"/>
              </a:ext>
            </a:extLst>
          </p:cNvPr>
          <p:cNvSpPr txBox="1"/>
          <p:nvPr/>
        </p:nvSpPr>
        <p:spPr>
          <a:xfrm>
            <a:off x="2350708" y="779740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DIANTE DAS HERESIAS É PRECISO PERSEVERANÇA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D37FE4-E12D-04DB-EE9B-BE8AB56452DC}"/>
              </a:ext>
            </a:extLst>
          </p:cNvPr>
          <p:cNvSpPr txBox="1"/>
          <p:nvPr/>
        </p:nvSpPr>
        <p:spPr>
          <a:xfrm>
            <a:off x="457200" y="3892181"/>
            <a:ext cx="8382000" cy="65248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termo usado pelo apóstolo para "enganadores" ou "impostores" é goês, uma palavra que aparece uma só vez no Novo Testamento e nenhuma na Septuaginta, usada na antiga literatura grega como "embusteiro, impostor, feiticeiro, charlatão, encantador". Então, essas pessoas denunciadas por Paulo pertencem ao campo religioso. </a:t>
            </a:r>
          </a:p>
          <a:p>
            <a:endParaRPr lang="pt-BR" sz="38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AA7FD221-3FFE-EB09-4B9F-D9211ECD53B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33DE25-8228-B556-F75D-A2C979F32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C771E4-B4E0-6D5F-29F8-52E644F1CD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16" r="15094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40BA3018-B937-281A-2787-E2992230CBA2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70D8CA96-DE32-E844-F116-C4002E42980B}"/>
              </a:ext>
            </a:extLst>
          </p:cNvPr>
          <p:cNvSpPr/>
          <p:nvPr/>
        </p:nvSpPr>
        <p:spPr>
          <a:xfrm>
            <a:off x="2198309" y="2323716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474B668-6705-3DA5-58C6-4EFE4CE7F7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453" y="2530860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D423DA-9D29-6175-1CBF-4F386FF79EA6}"/>
              </a:ext>
            </a:extLst>
          </p:cNvPr>
          <p:cNvSpPr txBox="1"/>
          <p:nvPr/>
        </p:nvSpPr>
        <p:spPr>
          <a:xfrm>
            <a:off x="1981200" y="3975915"/>
            <a:ext cx="31108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06DEC3A-E74E-1302-818A-60031D460C5D}"/>
              </a:ext>
            </a:extLst>
          </p:cNvPr>
          <p:cNvSpPr txBox="1"/>
          <p:nvPr/>
        </p:nvSpPr>
        <p:spPr>
          <a:xfrm>
            <a:off x="3874708" y="2684356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DIANTE DAS HERESIAS É PRECISO PERSEVERANÇA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3479D3-3CC1-B626-E139-0AE0A317581B}"/>
              </a:ext>
            </a:extLst>
          </p:cNvPr>
          <p:cNvSpPr txBox="1"/>
          <p:nvPr/>
        </p:nvSpPr>
        <p:spPr>
          <a:xfrm>
            <a:off x="1981201" y="5027355"/>
            <a:ext cx="4863493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perseverança na fé e na doutrina é fundamental diante das heresias.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4B3F1A9E-FB6B-BEE8-4F21-E33F015CFE1A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143001" y="14194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43000" y="3762938"/>
            <a:ext cx="7270267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temos, muito firme, a palavra dos profetas, à qual bem fazeis em estar atentos, como a uma luz que alumia em lugar escuro, até que o dia esclareça, e a estrela da alva apareça em vosso coração.” (2 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1.19)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805" y="1181100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2" t="216" r="15686" b="-216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10379528" y="184989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10379526" y="3985141"/>
            <a:ext cx="630827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Bíblia Sagrada é o único instrumento moral e espiritual estabelecido por Deus para aferir a nossa conduta diante do Criador, da sociedade, da pátria e da família.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2927" y="1611543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491" r="22491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82681" y="6210300"/>
            <a:ext cx="586131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 Timóteo 3.10-17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0964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425" r="8681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949047"/>
            <a:ext cx="6248400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8" y="2444770"/>
            <a:ext cx="9284652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longo deste trimestre, estudamos as principais heresias que ameaçam a identidade da Igreja de Cristo, mostrando seus enganos e, frontalmente, as respostas bíblicas que as contrapõem. 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389" r="29037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656" y="722219"/>
            <a:ext cx="1619488" cy="1619488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48AD67EA-FA9E-22EE-E4B3-8F4F2100B5BF}"/>
              </a:ext>
            </a:extLst>
          </p:cNvPr>
          <p:cNvSpPr txBox="1"/>
          <p:nvPr/>
        </p:nvSpPr>
        <p:spPr>
          <a:xfrm>
            <a:off x="849948" y="5673447"/>
            <a:ext cx="9284652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presente lição, a última deste trimestre, vamos refletir a respeito da perseverança que devemos demonstrar com a fé que herdamos. Como cristãos, somos herdeiros do cristianismo bíblico e histórico.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4114800" y="2667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781586"/>
            <a:ext cx="3429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797249"/>
            <a:ext cx="53340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diante das heresias é preciso ter perseverança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800600" y="6477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295400" y="6162586"/>
            <a:ext cx="48768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Enfatizar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295400" y="7178249"/>
            <a:ext cx="57150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necessidade de sempre aprender com a Palavra de Deus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686300" y="4191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524000" y="61861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524000" y="7201850"/>
            <a:ext cx="54102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Escrituras como o fundamento da vida cristã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8026</TotalTime>
  <Words>657</Words>
  <Application>Microsoft Office PowerPoint</Application>
  <PresentationFormat>Personalizar</PresentationFormat>
  <Paragraphs>67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Perseverando na Fé em Cristo</dc:title>
  <dc:creator>Henrique Nascimento</dc:creator>
  <cp:lastModifiedBy>HERBETH LINS</cp:lastModifiedBy>
  <cp:revision>149</cp:revision>
  <dcterms:created xsi:type="dcterms:W3CDTF">2006-08-16T00:00:00Z</dcterms:created>
  <dcterms:modified xsi:type="dcterms:W3CDTF">2025-03-24T14:27:26Z</dcterms:modified>
  <dc:identifier>DAFjsyPzqZA</dc:identifier>
</cp:coreProperties>
</file>